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22"/>
  </p:notesMasterIdLst>
  <p:handoutMasterIdLst>
    <p:handoutMasterId r:id="rId23"/>
  </p:handoutMasterIdLst>
  <p:sldIdLst>
    <p:sldId id="306" r:id="rId5"/>
    <p:sldId id="313" r:id="rId6"/>
    <p:sldId id="307" r:id="rId7"/>
    <p:sldId id="315" r:id="rId8"/>
    <p:sldId id="317" r:id="rId9"/>
    <p:sldId id="309" r:id="rId10"/>
    <p:sldId id="312" r:id="rId11"/>
    <p:sldId id="258" r:id="rId12"/>
    <p:sldId id="308" r:id="rId13"/>
    <p:sldId id="314" r:id="rId14"/>
    <p:sldId id="304" r:id="rId15"/>
    <p:sldId id="305" r:id="rId16"/>
    <p:sldId id="294" r:id="rId17"/>
    <p:sldId id="295" r:id="rId18"/>
    <p:sldId id="310" r:id="rId19"/>
    <p:sldId id="303" r:id="rId20"/>
    <p:sldId id="311" r:id="rId21"/>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3" autoAdjust="0"/>
    <p:restoredTop sz="84967" autoAdjust="0"/>
  </p:normalViewPr>
  <p:slideViewPr>
    <p:cSldViewPr snapToGrid="0">
      <p:cViewPr varScale="1">
        <p:scale>
          <a:sx n="114" d="100"/>
          <a:sy n="114" d="100"/>
        </p:scale>
        <p:origin x="566" y="96"/>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79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974-4FBB-8267-A07818BB3818}"/>
            </c:ext>
          </c:extLst>
        </c:ser>
        <c:ser>
          <c:idx val="1"/>
          <c:order val="1"/>
          <c:tx>
            <c:strRef>
              <c:f>Sheet1!$C$1</c:f>
              <c:strCache>
                <c:ptCount val="1"/>
                <c:pt idx="0">
                  <c:v>Series 2</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974-4FBB-8267-A07818BB3818}"/>
            </c:ext>
          </c:extLst>
        </c:ser>
        <c:ser>
          <c:idx val="2"/>
          <c:order val="2"/>
          <c:tx>
            <c:strRef>
              <c:f>Sheet1!$D$1</c:f>
              <c:strCache>
                <c:ptCount val="1"/>
                <c:pt idx="0">
                  <c:v>Series 3</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974-4FBB-8267-A07818BB3818}"/>
            </c:ext>
          </c:extLst>
        </c:ser>
        <c:dLbls>
          <c:showLegendKey val="0"/>
          <c:showVal val="0"/>
          <c:showCatName val="0"/>
          <c:showSerName val="0"/>
          <c:showPercent val="0"/>
          <c:showBubbleSize val="0"/>
        </c:dLbls>
        <c:gapWidth val="219"/>
        <c:overlap val="-27"/>
        <c:axId val="1228544223"/>
        <c:axId val="1196036207"/>
      </c:barChart>
      <c:catAx>
        <c:axId val="1228544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GB" sz="1197" b="0" i="0" u="none" strike="noStrike" kern="1200" baseline="0" noProof="0">
                <a:solidFill>
                  <a:schemeClr val="tx1">
                    <a:lumMod val="65000"/>
                    <a:lumOff val="35000"/>
                  </a:schemeClr>
                </a:solidFill>
                <a:latin typeface="+mn-lt"/>
                <a:ea typeface="+mn-ea"/>
                <a:cs typeface="+mn-cs"/>
              </a:defRPr>
            </a:pPr>
            <a:endParaRPr lang="en-US"/>
          </a:p>
        </c:txPr>
        <c:crossAx val="1196036207"/>
        <c:crosses val="autoZero"/>
        <c:auto val="1"/>
        <c:lblAlgn val="ctr"/>
        <c:lblOffset val="100"/>
        <c:noMultiLvlLbl val="0"/>
      </c:catAx>
      <c:valAx>
        <c:axId val="11960362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GB" sz="1197" b="0" i="0" u="none" strike="noStrike" kern="1200" baseline="0" noProof="0">
                <a:solidFill>
                  <a:schemeClr val="tx1">
                    <a:lumMod val="65000"/>
                    <a:lumOff val="35000"/>
                  </a:schemeClr>
                </a:solidFill>
                <a:latin typeface="+mn-lt"/>
                <a:ea typeface="+mn-ea"/>
                <a:cs typeface="+mn-cs"/>
              </a:defRPr>
            </a:pPr>
            <a:endParaRPr lang="en-US"/>
          </a:p>
        </c:txPr>
        <c:crossAx val="1228544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GB" sz="1197" b="0" i="0" u="none" strike="noStrike" kern="1200" baseline="0" noProof="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lang="en-GB" noProof="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image" Target="../media/image2.png"/><Relationship Id="rId4"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image" Target="../media/image2.png"/><Relationship Id="rId4"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2703F-EB58-4B0C-8B2A-EDF2A51B2C6C}" type="doc">
      <dgm:prSet loTypeId="urn:microsoft.com/office/officeart/2019/1/layout/PeoplePortraitsList" loCatId="profile" qsTypeId="urn:microsoft.com/office/officeart/2005/8/quickstyle/simple1" qsCatId="simple" csTypeId="urn:microsoft.com/office/officeart/2005/8/colors/colorful2" csCatId="colorful" phldr="1"/>
      <dgm:spPr/>
      <dgm:t>
        <a:bodyPr rtlCol="0"/>
        <a:lstStyle/>
        <a:p>
          <a:pPr rtl="0"/>
          <a:endParaRPr lang="en-US"/>
        </a:p>
      </dgm:t>
    </dgm:pt>
    <dgm:pt modelId="{23CA95F9-8BCF-40C1-B842-BCFFD43632F6}">
      <dgm:prSet/>
      <dgm:spPr/>
      <dgm:t>
        <a:bodyPr rtlCol="0"/>
        <a:lstStyle/>
        <a:p>
          <a:pPr algn="ctr">
            <a:lnSpc>
              <a:spcPct val="100000"/>
            </a:lnSpc>
            <a:defRPr b="1" spc="20">
              <a:latin typeface="+mj-lt"/>
            </a:defRPr>
          </a:pPr>
          <a:r>
            <a:rPr lang="cs-CZ" noProof="0" dirty="0">
              <a:solidFill>
                <a:schemeClr val="bg1"/>
              </a:solidFill>
            </a:rPr>
            <a:t>Filip Najman</a:t>
          </a:r>
          <a:endParaRPr lang="en-GB" noProof="0" dirty="0">
            <a:solidFill>
              <a:schemeClr val="bg1"/>
            </a:solidFill>
          </a:endParaRPr>
        </a:p>
      </dgm:t>
    </dgm:pt>
    <dgm:pt modelId="{FC4F4986-5DCD-4DC2-B7FD-2C5FABEF9979}" type="parTrans" cxnId="{E6EDE7CF-5B3F-4E2C-99EE-D5462F0EC9CE}">
      <dgm:prSet/>
      <dgm:spPr/>
      <dgm:t>
        <a:bodyPr rtlCol="0"/>
        <a:lstStyle/>
        <a:p>
          <a:pPr rtl="0"/>
          <a:endParaRPr lang="en-GB" noProof="0" dirty="0"/>
        </a:p>
      </dgm:t>
    </dgm:pt>
    <dgm:pt modelId="{D868EA7F-D868-4231-86D5-66D9B2DF2F62}" type="sibTrans" cxnId="{E6EDE7CF-5B3F-4E2C-99EE-D5462F0EC9CE}">
      <dgm:prSet/>
      <dgm:spPr/>
      <dgm:t>
        <a:bodyPr rtlCol="0"/>
        <a:lstStyle/>
        <a:p>
          <a:pPr rtl="0"/>
          <a:endParaRPr lang="en-GB" noProof="0" dirty="0"/>
        </a:p>
      </dgm:t>
    </dgm:pt>
    <dgm:pt modelId="{1E293C9C-50F7-4DF0-A45F-EF6AA41E15B2}">
      <dgm:prSet/>
      <dgm:spPr/>
      <dgm:t>
        <a:bodyPr rtlCol="0"/>
        <a:lstStyle/>
        <a:p>
          <a:pPr algn="ctr">
            <a:lnSpc>
              <a:spcPct val="100000"/>
            </a:lnSpc>
            <a:defRPr b="1" spc="20">
              <a:latin typeface="+mj-lt"/>
            </a:defRPr>
          </a:pPr>
          <a:r>
            <a:rPr lang="cs-CZ" noProof="0" dirty="0">
              <a:solidFill>
                <a:schemeClr val="bg1"/>
              </a:solidFill>
            </a:rPr>
            <a:t>Akzhol Nuketayev</a:t>
          </a:r>
          <a:endParaRPr lang="en-GB" noProof="0" dirty="0">
            <a:solidFill>
              <a:schemeClr val="bg1"/>
            </a:solidFill>
          </a:endParaRPr>
        </a:p>
      </dgm:t>
    </dgm:pt>
    <dgm:pt modelId="{04936CC5-1B2F-4620-ABDF-F195956C3F4A}" type="parTrans" cxnId="{A7E7000F-0D10-4D88-844F-C9CB2A6A39DA}">
      <dgm:prSet/>
      <dgm:spPr/>
      <dgm:t>
        <a:bodyPr rtlCol="0"/>
        <a:lstStyle/>
        <a:p>
          <a:pPr rtl="0"/>
          <a:endParaRPr lang="en-GB" noProof="0" dirty="0"/>
        </a:p>
      </dgm:t>
    </dgm:pt>
    <dgm:pt modelId="{E019F05B-61F4-4915-9D10-5D6F328EA591}" type="sibTrans" cxnId="{A7E7000F-0D10-4D88-844F-C9CB2A6A39DA}">
      <dgm:prSet/>
      <dgm:spPr/>
      <dgm:t>
        <a:bodyPr rtlCol="0"/>
        <a:lstStyle/>
        <a:p>
          <a:pPr rtl="0"/>
          <a:endParaRPr lang="en-GB" noProof="0" dirty="0"/>
        </a:p>
      </dgm:t>
    </dgm:pt>
    <dgm:pt modelId="{DA3F2F2F-B5A8-4CFD-ABCE-1BC48CD913AF}">
      <dgm:prSet/>
      <dgm:spPr/>
      <dgm:t>
        <a:bodyPr rtlCol="0"/>
        <a:lstStyle/>
        <a:p>
          <a:pPr algn="ctr">
            <a:lnSpc>
              <a:spcPct val="100000"/>
            </a:lnSpc>
            <a:defRPr b="1" spc="20">
              <a:latin typeface="+mj-lt"/>
            </a:defRPr>
          </a:pPr>
          <a:r>
            <a:rPr lang="cs-CZ" noProof="0" dirty="0">
              <a:solidFill>
                <a:schemeClr val="bg1"/>
              </a:solidFill>
            </a:rPr>
            <a:t>Roman Pochylý</a:t>
          </a:r>
          <a:endParaRPr lang="en-GB" noProof="0" dirty="0">
            <a:solidFill>
              <a:schemeClr val="bg1"/>
            </a:solidFill>
          </a:endParaRPr>
        </a:p>
      </dgm:t>
    </dgm:pt>
    <dgm:pt modelId="{D4AFA5E0-6624-49A6-B10B-4FFA7483C001}" type="parTrans" cxnId="{307321D6-32A9-4F29-A35B-8328C6417311}">
      <dgm:prSet/>
      <dgm:spPr/>
      <dgm:t>
        <a:bodyPr rtlCol="0"/>
        <a:lstStyle/>
        <a:p>
          <a:pPr rtl="0"/>
          <a:endParaRPr lang="en-GB" noProof="0" dirty="0"/>
        </a:p>
      </dgm:t>
    </dgm:pt>
    <dgm:pt modelId="{038FE749-6004-418E-86C7-7C1B1D7930F4}" type="sibTrans" cxnId="{307321D6-32A9-4F29-A35B-8328C6417311}">
      <dgm:prSet/>
      <dgm:spPr/>
      <dgm:t>
        <a:bodyPr rtlCol="0"/>
        <a:lstStyle/>
        <a:p>
          <a:pPr rtl="0"/>
          <a:endParaRPr lang="en-GB" noProof="0" dirty="0"/>
        </a:p>
      </dgm:t>
    </dgm:pt>
    <dgm:pt modelId="{B2F9B3BC-1849-4A4A-BBE4-752B9B492C76}">
      <dgm:prSet/>
      <dgm:spPr/>
      <dgm:t>
        <a:bodyPr rtlCol="0"/>
        <a:lstStyle/>
        <a:p>
          <a:pPr algn="ctr">
            <a:lnSpc>
              <a:spcPct val="100000"/>
            </a:lnSpc>
            <a:defRPr b="1" spc="20">
              <a:latin typeface="+mj-lt"/>
            </a:defRPr>
          </a:pPr>
          <a:r>
            <a:rPr lang="cs-CZ" noProof="0" dirty="0">
              <a:solidFill>
                <a:schemeClr val="bg1"/>
              </a:solidFill>
            </a:rPr>
            <a:t>Tung Duong Nguyen</a:t>
          </a:r>
          <a:endParaRPr lang="en-GB" noProof="0" dirty="0">
            <a:solidFill>
              <a:schemeClr val="bg1"/>
            </a:solidFill>
          </a:endParaRPr>
        </a:p>
      </dgm:t>
    </dgm:pt>
    <dgm:pt modelId="{48FD486C-824F-4590-8CFC-BC1053E533DD}" type="parTrans" cxnId="{BB48F2B9-3F80-43D5-9223-76526A774C2D}">
      <dgm:prSet/>
      <dgm:spPr/>
      <dgm:t>
        <a:bodyPr rtlCol="0"/>
        <a:lstStyle/>
        <a:p>
          <a:pPr rtl="0"/>
          <a:endParaRPr lang="en-GB" noProof="0" dirty="0"/>
        </a:p>
      </dgm:t>
    </dgm:pt>
    <dgm:pt modelId="{2946CE56-B018-4C0E-918D-0B36D170024F}" type="sibTrans" cxnId="{BB48F2B9-3F80-43D5-9223-76526A774C2D}">
      <dgm:prSet/>
      <dgm:spPr/>
      <dgm:t>
        <a:bodyPr rtlCol="0"/>
        <a:lstStyle/>
        <a:p>
          <a:pPr rtl="0"/>
          <a:endParaRPr lang="en-GB" noProof="0" dirty="0"/>
        </a:p>
      </dgm:t>
    </dgm:pt>
    <dgm:pt modelId="{BF30E86D-EAFC-44CE-B56C-D7C5EC7742F3}" type="pres">
      <dgm:prSet presAssocID="{5C72703F-EB58-4B0C-8B2A-EDF2A51B2C6C}" presName="root" presStyleCnt="0">
        <dgm:presLayoutVars>
          <dgm:dir/>
          <dgm:resizeHandles val="exact"/>
        </dgm:presLayoutVars>
      </dgm:prSet>
      <dgm:spPr/>
    </dgm:pt>
    <dgm:pt modelId="{E40BB94D-AE1C-4F05-8AA5-E9FA9A8CCCDE}" type="pres">
      <dgm:prSet presAssocID="{1E293C9C-50F7-4DF0-A45F-EF6AA41E15B2}" presName="compNode" presStyleCnt="0"/>
      <dgm:spPr/>
    </dgm:pt>
    <dgm:pt modelId="{1BC7C3C6-BE78-4F0A-9E69-54742F1AA0F3}" type="pres">
      <dgm:prSet presAssocID="{1E293C9C-50F7-4DF0-A45F-EF6AA41E15B2}" presName="topSpace" presStyleCnt="0"/>
      <dgm:spPr/>
    </dgm:pt>
    <dgm:pt modelId="{25238F18-07B8-41D8-8BD9-9F8514E8F9C4}" type="pres">
      <dgm:prSet presAssocID="{1E293C9C-50F7-4DF0-A45F-EF6AA41E15B2}" presName="photoElip" presStyleLbl="node1" presStyleIdx="0" presStyleCnt="4" custScaleX="130326" custScaleY="146617"/>
      <dgm:spPr>
        <a:prstGeom prst="rect">
          <a:avLst/>
        </a:prstGeom>
        <a:blipFill>
          <a:blip xmlns:r="http://schemas.openxmlformats.org/officeDocument/2006/relationships" r:embed="rId1"/>
          <a:srcRect/>
          <a:stretch>
            <a:fillRect t="-8000" b="-8000"/>
          </a:stretch>
        </a:blipFill>
        <a:ln>
          <a:noFill/>
        </a:ln>
      </dgm:spPr>
    </dgm:pt>
    <dgm:pt modelId="{6FFE343B-847F-4D3F-A2F9-B95E826EC656}" type="pres">
      <dgm:prSet presAssocID="{1E293C9C-50F7-4DF0-A45F-EF6AA41E15B2}" presName="iconSpace" presStyleCnt="0"/>
      <dgm:spPr/>
    </dgm:pt>
    <dgm:pt modelId="{866F95BB-E9D9-40E2-AB9F-99D5F69BA82A}" type="pres">
      <dgm:prSet presAssocID="{1E293C9C-50F7-4DF0-A45F-EF6AA41E15B2}" presName="nameTx" presStyleLbl="revTx" presStyleIdx="0" presStyleCnt="8" custLinFactNeighborY="44680">
        <dgm:presLayoutVars>
          <dgm:chMax val="0"/>
          <dgm:chPref val="0"/>
        </dgm:presLayoutVars>
      </dgm:prSet>
      <dgm:spPr/>
    </dgm:pt>
    <dgm:pt modelId="{B22197FE-7BF1-485D-9B2D-0AD12CF41435}" type="pres">
      <dgm:prSet presAssocID="{1E293C9C-50F7-4DF0-A45F-EF6AA41E15B2}" presName="txSpace" presStyleCnt="0"/>
      <dgm:spPr/>
    </dgm:pt>
    <dgm:pt modelId="{1223E777-77CB-4A9A-BF21-12B513842696}" type="pres">
      <dgm:prSet presAssocID="{1E293C9C-50F7-4DF0-A45F-EF6AA41E15B2}" presName="desTx" presStyleLbl="revTx" presStyleIdx="1" presStyleCnt="8">
        <dgm:presLayoutVars/>
      </dgm:prSet>
      <dgm:spPr/>
    </dgm:pt>
    <dgm:pt modelId="{48A93FE3-F550-4840-B560-2DB8553BED7D}" type="pres">
      <dgm:prSet presAssocID="{1E293C9C-50F7-4DF0-A45F-EF6AA41E15B2}" presName="bottSpace" presStyleCnt="0"/>
      <dgm:spPr/>
    </dgm:pt>
    <dgm:pt modelId="{DCDF700C-8587-4AD0-95CF-A8CEBB3AD30B}" type="pres">
      <dgm:prSet presAssocID="{E019F05B-61F4-4915-9D10-5D6F328EA591}" presName="sibTrans" presStyleCnt="0"/>
      <dgm:spPr/>
    </dgm:pt>
    <dgm:pt modelId="{34A89649-B4A9-4A6F-8793-5A3DB37DDDA6}" type="pres">
      <dgm:prSet presAssocID="{23CA95F9-8BCF-40C1-B842-BCFFD43632F6}" presName="compNode" presStyleCnt="0"/>
      <dgm:spPr/>
    </dgm:pt>
    <dgm:pt modelId="{FFB9F511-6797-4909-9D3B-89EBC96F25A8}" type="pres">
      <dgm:prSet presAssocID="{23CA95F9-8BCF-40C1-B842-BCFFD43632F6}" presName="topSpace" presStyleCnt="0"/>
      <dgm:spPr/>
    </dgm:pt>
    <dgm:pt modelId="{73073D5B-7ADA-4F8B-AD34-0BE114905A44}" type="pres">
      <dgm:prSet presAssocID="{23CA95F9-8BCF-40C1-B842-BCFFD43632F6}" presName="photoElip" presStyleLbl="node1" presStyleIdx="1" presStyleCnt="4" custScaleX="130326" custScaleY="146617"/>
      <dgm:spPr>
        <a:prstGeom prst="rect">
          <a:avLst/>
        </a:prstGeom>
        <a:blipFill>
          <a:blip xmlns:r="http://schemas.openxmlformats.org/officeDocument/2006/relationships" r:embed="rId2"/>
          <a:srcRect/>
          <a:stretch>
            <a:fillRect t="-17000" b="-17000"/>
          </a:stretch>
        </a:blipFill>
        <a:ln>
          <a:noFill/>
        </a:ln>
      </dgm:spPr>
    </dgm:pt>
    <dgm:pt modelId="{EE33220B-2292-4F19-BD6E-B7F529CD8414}" type="pres">
      <dgm:prSet presAssocID="{23CA95F9-8BCF-40C1-B842-BCFFD43632F6}" presName="iconSpace" presStyleCnt="0"/>
      <dgm:spPr/>
    </dgm:pt>
    <dgm:pt modelId="{FDFAF16A-4FD0-49F4-8593-32E9A31A4FF7}" type="pres">
      <dgm:prSet presAssocID="{23CA95F9-8BCF-40C1-B842-BCFFD43632F6}" presName="nameTx" presStyleLbl="revTx" presStyleIdx="2" presStyleCnt="8" custLinFactNeighborY="44680">
        <dgm:presLayoutVars>
          <dgm:chMax val="0"/>
          <dgm:chPref val="0"/>
        </dgm:presLayoutVars>
      </dgm:prSet>
      <dgm:spPr/>
    </dgm:pt>
    <dgm:pt modelId="{EEB88C88-E325-43D0-B163-BFD87C897361}" type="pres">
      <dgm:prSet presAssocID="{23CA95F9-8BCF-40C1-B842-BCFFD43632F6}" presName="txSpace" presStyleCnt="0"/>
      <dgm:spPr/>
    </dgm:pt>
    <dgm:pt modelId="{7D166BBB-55AF-452C-B9A0-94A1EE55FF4F}" type="pres">
      <dgm:prSet presAssocID="{23CA95F9-8BCF-40C1-B842-BCFFD43632F6}" presName="desTx" presStyleLbl="revTx" presStyleIdx="3" presStyleCnt="8">
        <dgm:presLayoutVars/>
      </dgm:prSet>
      <dgm:spPr/>
    </dgm:pt>
    <dgm:pt modelId="{860D3358-284A-4827-88CC-2F74FF5A1E56}" type="pres">
      <dgm:prSet presAssocID="{23CA95F9-8BCF-40C1-B842-BCFFD43632F6}" presName="bottSpace" presStyleCnt="0"/>
      <dgm:spPr/>
    </dgm:pt>
    <dgm:pt modelId="{0D4A0804-490F-47AA-B7FA-08C890B0D841}" type="pres">
      <dgm:prSet presAssocID="{D868EA7F-D868-4231-86D5-66D9B2DF2F62}" presName="sibTrans" presStyleCnt="0"/>
      <dgm:spPr/>
    </dgm:pt>
    <dgm:pt modelId="{D5C9CF54-A3DB-4262-A188-C006BBF08A29}" type="pres">
      <dgm:prSet presAssocID="{DA3F2F2F-B5A8-4CFD-ABCE-1BC48CD913AF}" presName="compNode" presStyleCnt="0"/>
      <dgm:spPr/>
    </dgm:pt>
    <dgm:pt modelId="{EB21A753-DAF6-4914-9F97-D017DE4534D0}" type="pres">
      <dgm:prSet presAssocID="{DA3F2F2F-B5A8-4CFD-ABCE-1BC48CD913AF}" presName="topSpace" presStyleCnt="0"/>
      <dgm:spPr/>
    </dgm:pt>
    <dgm:pt modelId="{418E44D8-60E4-4008-9F09-1A652C62E8A6}" type="pres">
      <dgm:prSet presAssocID="{DA3F2F2F-B5A8-4CFD-ABCE-1BC48CD913AF}" presName="photoElip" presStyleLbl="node1" presStyleIdx="2" presStyleCnt="4" custScaleX="130326" custScaleY="146617"/>
      <dgm:spPr>
        <a:prstGeom prst="rect">
          <a:avLst/>
        </a:prstGeom>
        <a:blipFill>
          <a:blip xmlns:r="http://schemas.openxmlformats.org/officeDocument/2006/relationships" r:embed="rId3"/>
          <a:srcRect/>
          <a:stretch>
            <a:fillRect t="-9000" b="-9000"/>
          </a:stretch>
        </a:blipFill>
        <a:ln>
          <a:noFill/>
        </a:ln>
      </dgm:spPr>
    </dgm:pt>
    <dgm:pt modelId="{51349271-76B0-4CC0-A678-325A9A4D3475}" type="pres">
      <dgm:prSet presAssocID="{DA3F2F2F-B5A8-4CFD-ABCE-1BC48CD913AF}" presName="iconSpace" presStyleCnt="0"/>
      <dgm:spPr/>
    </dgm:pt>
    <dgm:pt modelId="{9B5C14B8-8D61-4009-9F8C-194486F530FA}" type="pres">
      <dgm:prSet presAssocID="{DA3F2F2F-B5A8-4CFD-ABCE-1BC48CD913AF}" presName="nameTx" presStyleLbl="revTx" presStyleIdx="4" presStyleCnt="8" custLinFactNeighborY="44680">
        <dgm:presLayoutVars>
          <dgm:chMax val="0"/>
          <dgm:chPref val="0"/>
        </dgm:presLayoutVars>
      </dgm:prSet>
      <dgm:spPr/>
    </dgm:pt>
    <dgm:pt modelId="{7C23080D-6185-431F-BAF8-5277AA3C0E29}" type="pres">
      <dgm:prSet presAssocID="{DA3F2F2F-B5A8-4CFD-ABCE-1BC48CD913AF}" presName="txSpace" presStyleCnt="0"/>
      <dgm:spPr/>
    </dgm:pt>
    <dgm:pt modelId="{EE420F84-477D-4635-BEF8-66426E9A259D}" type="pres">
      <dgm:prSet presAssocID="{DA3F2F2F-B5A8-4CFD-ABCE-1BC48CD913AF}" presName="desTx" presStyleLbl="revTx" presStyleIdx="5" presStyleCnt="8">
        <dgm:presLayoutVars/>
      </dgm:prSet>
      <dgm:spPr/>
    </dgm:pt>
    <dgm:pt modelId="{DB61A93F-5AE0-4A97-AFE4-E1EA7F61D044}" type="pres">
      <dgm:prSet presAssocID="{DA3F2F2F-B5A8-4CFD-ABCE-1BC48CD913AF}" presName="bottSpace" presStyleCnt="0"/>
      <dgm:spPr/>
    </dgm:pt>
    <dgm:pt modelId="{75D7FAE6-857D-40F6-B564-3F282FD27B77}" type="pres">
      <dgm:prSet presAssocID="{038FE749-6004-418E-86C7-7C1B1D7930F4}" presName="sibTrans" presStyleCnt="0"/>
      <dgm:spPr/>
    </dgm:pt>
    <dgm:pt modelId="{F836F72C-94C1-41ED-BA62-813057647F9C}" type="pres">
      <dgm:prSet presAssocID="{B2F9B3BC-1849-4A4A-BBE4-752B9B492C76}" presName="compNode" presStyleCnt="0"/>
      <dgm:spPr/>
    </dgm:pt>
    <dgm:pt modelId="{8D7BA638-A338-4090-BADA-C1ECE7868394}" type="pres">
      <dgm:prSet presAssocID="{B2F9B3BC-1849-4A4A-BBE4-752B9B492C76}" presName="topSpace" presStyleCnt="0"/>
      <dgm:spPr/>
    </dgm:pt>
    <dgm:pt modelId="{04A8E640-7EB5-4EF2-8C83-19A3E5328324}" type="pres">
      <dgm:prSet presAssocID="{B2F9B3BC-1849-4A4A-BBE4-752B9B492C76}" presName="photoElip" presStyleLbl="node1" presStyleIdx="3" presStyleCnt="4" custScaleX="130326" custScaleY="146617"/>
      <dgm:spPr>
        <a:prstGeom prst="rect">
          <a:avLst/>
        </a:prstGeom>
        <a:blipFill>
          <a:blip xmlns:r="http://schemas.openxmlformats.org/officeDocument/2006/relationships" r:embed="rId4"/>
          <a:srcRect/>
          <a:stretch>
            <a:fillRect t="-29000" b="-29000"/>
          </a:stretch>
        </a:blipFill>
        <a:ln>
          <a:noFill/>
        </a:ln>
      </dgm:spPr>
    </dgm:pt>
    <dgm:pt modelId="{278B038A-7223-4C22-98FA-84D16AB2359F}" type="pres">
      <dgm:prSet presAssocID="{B2F9B3BC-1849-4A4A-BBE4-752B9B492C76}" presName="iconSpace" presStyleCnt="0"/>
      <dgm:spPr/>
    </dgm:pt>
    <dgm:pt modelId="{79C5F495-3DD9-41C8-99AE-150A333447D0}" type="pres">
      <dgm:prSet presAssocID="{B2F9B3BC-1849-4A4A-BBE4-752B9B492C76}" presName="nameTx" presStyleLbl="revTx" presStyleIdx="6" presStyleCnt="8" custLinFactNeighborY="44680">
        <dgm:presLayoutVars>
          <dgm:chMax val="0"/>
          <dgm:chPref val="0"/>
        </dgm:presLayoutVars>
      </dgm:prSet>
      <dgm:spPr/>
    </dgm:pt>
    <dgm:pt modelId="{0D329E5F-B8D6-4027-B396-6AF7DD7D0537}" type="pres">
      <dgm:prSet presAssocID="{B2F9B3BC-1849-4A4A-BBE4-752B9B492C76}" presName="txSpace" presStyleCnt="0"/>
      <dgm:spPr/>
    </dgm:pt>
    <dgm:pt modelId="{5A7600AF-A34B-4D03-B3D6-B3C760AE8E06}" type="pres">
      <dgm:prSet presAssocID="{B2F9B3BC-1849-4A4A-BBE4-752B9B492C76}" presName="desTx" presStyleLbl="revTx" presStyleIdx="7" presStyleCnt="8">
        <dgm:presLayoutVars/>
      </dgm:prSet>
      <dgm:spPr/>
    </dgm:pt>
    <dgm:pt modelId="{F9799C58-A628-4E75-9DAC-6616D2E34649}" type="pres">
      <dgm:prSet presAssocID="{B2F9B3BC-1849-4A4A-BBE4-752B9B492C76}" presName="bottSpace" presStyleCnt="0"/>
      <dgm:spPr/>
    </dgm:pt>
  </dgm:ptLst>
  <dgm:cxnLst>
    <dgm:cxn modelId="{A7E7000F-0D10-4D88-844F-C9CB2A6A39DA}" srcId="{5C72703F-EB58-4B0C-8B2A-EDF2A51B2C6C}" destId="{1E293C9C-50F7-4DF0-A45F-EF6AA41E15B2}" srcOrd="0" destOrd="0" parTransId="{04936CC5-1B2F-4620-ABDF-F195956C3F4A}" sibTransId="{E019F05B-61F4-4915-9D10-5D6F328EA591}"/>
    <dgm:cxn modelId="{63E9CC3A-15E3-4167-B829-089B73FCA119}" type="presOf" srcId="{B2F9B3BC-1849-4A4A-BBE4-752B9B492C76}" destId="{79C5F495-3DD9-41C8-99AE-150A333447D0}" srcOrd="0" destOrd="0" presId="urn:microsoft.com/office/officeart/2019/1/layout/PeoplePortraitsList"/>
    <dgm:cxn modelId="{132E216C-EB4B-469C-AAA1-9A495DF9EFF2}" type="presOf" srcId="{DA3F2F2F-B5A8-4CFD-ABCE-1BC48CD913AF}" destId="{9B5C14B8-8D61-4009-9F8C-194486F530FA}" srcOrd="0" destOrd="0" presId="urn:microsoft.com/office/officeart/2019/1/layout/PeoplePortraitsList"/>
    <dgm:cxn modelId="{BB48F2B9-3F80-43D5-9223-76526A774C2D}" srcId="{5C72703F-EB58-4B0C-8B2A-EDF2A51B2C6C}" destId="{B2F9B3BC-1849-4A4A-BBE4-752B9B492C76}" srcOrd="3" destOrd="0" parTransId="{48FD486C-824F-4590-8CFC-BC1053E533DD}" sibTransId="{2946CE56-B018-4C0E-918D-0B36D170024F}"/>
    <dgm:cxn modelId="{E6EDE7CF-5B3F-4E2C-99EE-D5462F0EC9CE}" srcId="{5C72703F-EB58-4B0C-8B2A-EDF2A51B2C6C}" destId="{23CA95F9-8BCF-40C1-B842-BCFFD43632F6}" srcOrd="1" destOrd="0" parTransId="{FC4F4986-5DCD-4DC2-B7FD-2C5FABEF9979}" sibTransId="{D868EA7F-D868-4231-86D5-66D9B2DF2F62}"/>
    <dgm:cxn modelId="{307321D6-32A9-4F29-A35B-8328C6417311}" srcId="{5C72703F-EB58-4B0C-8B2A-EDF2A51B2C6C}" destId="{DA3F2F2F-B5A8-4CFD-ABCE-1BC48CD913AF}" srcOrd="2" destOrd="0" parTransId="{D4AFA5E0-6624-49A6-B10B-4FFA7483C001}" sibTransId="{038FE749-6004-418E-86C7-7C1B1D7930F4}"/>
    <dgm:cxn modelId="{2B08C1E9-EB09-4346-B3A3-85C79A70A484}" type="presOf" srcId="{1E293C9C-50F7-4DF0-A45F-EF6AA41E15B2}" destId="{866F95BB-E9D9-40E2-AB9F-99D5F69BA82A}" srcOrd="0" destOrd="0" presId="urn:microsoft.com/office/officeart/2019/1/layout/PeoplePortraitsList"/>
    <dgm:cxn modelId="{74A68EEE-876E-4134-B088-DC53246E11FE}" type="presOf" srcId="{5C72703F-EB58-4B0C-8B2A-EDF2A51B2C6C}" destId="{BF30E86D-EAFC-44CE-B56C-D7C5EC7742F3}" srcOrd="0" destOrd="0" presId="urn:microsoft.com/office/officeart/2019/1/layout/PeoplePortraitsList"/>
    <dgm:cxn modelId="{39D1DEF1-0CAC-4062-9D21-EBEC3617D80D}" type="presOf" srcId="{23CA95F9-8BCF-40C1-B842-BCFFD43632F6}" destId="{FDFAF16A-4FD0-49F4-8593-32E9A31A4FF7}" srcOrd="0" destOrd="0" presId="urn:microsoft.com/office/officeart/2019/1/layout/PeoplePortraitsList"/>
    <dgm:cxn modelId="{16E81597-161F-4A70-A949-8BA4373E6029}" type="presParOf" srcId="{BF30E86D-EAFC-44CE-B56C-D7C5EC7742F3}" destId="{E40BB94D-AE1C-4F05-8AA5-E9FA9A8CCCDE}" srcOrd="0" destOrd="0" presId="urn:microsoft.com/office/officeart/2019/1/layout/PeoplePortraitsList"/>
    <dgm:cxn modelId="{9FD25B72-5F9B-4599-A3AF-6FE75157A355}" type="presParOf" srcId="{E40BB94D-AE1C-4F05-8AA5-E9FA9A8CCCDE}" destId="{1BC7C3C6-BE78-4F0A-9E69-54742F1AA0F3}" srcOrd="0" destOrd="0" presId="urn:microsoft.com/office/officeart/2019/1/layout/PeoplePortraitsList"/>
    <dgm:cxn modelId="{BE229740-AD34-42B9-A37B-E92AC1B19025}" type="presParOf" srcId="{E40BB94D-AE1C-4F05-8AA5-E9FA9A8CCCDE}" destId="{25238F18-07B8-41D8-8BD9-9F8514E8F9C4}" srcOrd="1" destOrd="0" presId="urn:microsoft.com/office/officeart/2019/1/layout/PeoplePortraitsList"/>
    <dgm:cxn modelId="{0DA8E653-A572-433F-BE54-4A74E67CDA37}" type="presParOf" srcId="{E40BB94D-AE1C-4F05-8AA5-E9FA9A8CCCDE}" destId="{6FFE343B-847F-4D3F-A2F9-B95E826EC656}" srcOrd="2" destOrd="0" presId="urn:microsoft.com/office/officeart/2019/1/layout/PeoplePortraitsList"/>
    <dgm:cxn modelId="{F5679586-7A2F-40E6-AA55-04E56BD58BC4}" type="presParOf" srcId="{E40BB94D-AE1C-4F05-8AA5-E9FA9A8CCCDE}" destId="{866F95BB-E9D9-40E2-AB9F-99D5F69BA82A}" srcOrd="3" destOrd="0" presId="urn:microsoft.com/office/officeart/2019/1/layout/PeoplePortraitsList"/>
    <dgm:cxn modelId="{054E08F3-3BDC-4CC6-9FD1-6C7E7291F987}" type="presParOf" srcId="{E40BB94D-AE1C-4F05-8AA5-E9FA9A8CCCDE}" destId="{B22197FE-7BF1-485D-9B2D-0AD12CF41435}" srcOrd="4" destOrd="0" presId="urn:microsoft.com/office/officeart/2019/1/layout/PeoplePortraitsList"/>
    <dgm:cxn modelId="{95896C41-0EAA-4F27-A24B-99C7F3F01D0C}" type="presParOf" srcId="{E40BB94D-AE1C-4F05-8AA5-E9FA9A8CCCDE}" destId="{1223E777-77CB-4A9A-BF21-12B513842696}" srcOrd="5" destOrd="0" presId="urn:microsoft.com/office/officeart/2019/1/layout/PeoplePortraitsList"/>
    <dgm:cxn modelId="{891C9FA5-2394-43D5-9524-DEDE0359585B}" type="presParOf" srcId="{E40BB94D-AE1C-4F05-8AA5-E9FA9A8CCCDE}" destId="{48A93FE3-F550-4840-B560-2DB8553BED7D}" srcOrd="6" destOrd="0" presId="urn:microsoft.com/office/officeart/2019/1/layout/PeoplePortraitsList"/>
    <dgm:cxn modelId="{A023C557-5864-4FB1-8C4D-3FA67EA8DBAA}" type="presParOf" srcId="{BF30E86D-EAFC-44CE-B56C-D7C5EC7742F3}" destId="{DCDF700C-8587-4AD0-95CF-A8CEBB3AD30B}" srcOrd="1" destOrd="0" presId="urn:microsoft.com/office/officeart/2019/1/layout/PeoplePortraitsList"/>
    <dgm:cxn modelId="{CD3ADE99-3E17-4500-8A27-A71210F4C4EB}" type="presParOf" srcId="{BF30E86D-EAFC-44CE-B56C-D7C5EC7742F3}" destId="{34A89649-B4A9-4A6F-8793-5A3DB37DDDA6}" srcOrd="2" destOrd="0" presId="urn:microsoft.com/office/officeart/2019/1/layout/PeoplePortraitsList"/>
    <dgm:cxn modelId="{8E70FFF8-8DAB-4729-9311-5DD24CEF2807}" type="presParOf" srcId="{34A89649-B4A9-4A6F-8793-5A3DB37DDDA6}" destId="{FFB9F511-6797-4909-9D3B-89EBC96F25A8}" srcOrd="0" destOrd="0" presId="urn:microsoft.com/office/officeart/2019/1/layout/PeoplePortraitsList"/>
    <dgm:cxn modelId="{74B52C5D-476F-4232-B15D-A5BF51DD8123}" type="presParOf" srcId="{34A89649-B4A9-4A6F-8793-5A3DB37DDDA6}" destId="{73073D5B-7ADA-4F8B-AD34-0BE114905A44}" srcOrd="1" destOrd="0" presId="urn:microsoft.com/office/officeart/2019/1/layout/PeoplePortraitsList"/>
    <dgm:cxn modelId="{2B1E6E91-1818-4F7E-A816-1490C5F1CDBD}" type="presParOf" srcId="{34A89649-B4A9-4A6F-8793-5A3DB37DDDA6}" destId="{EE33220B-2292-4F19-BD6E-B7F529CD8414}" srcOrd="2" destOrd="0" presId="urn:microsoft.com/office/officeart/2019/1/layout/PeoplePortraitsList"/>
    <dgm:cxn modelId="{78C80945-B440-4627-92A3-D4E1E8A700F1}" type="presParOf" srcId="{34A89649-B4A9-4A6F-8793-5A3DB37DDDA6}" destId="{FDFAF16A-4FD0-49F4-8593-32E9A31A4FF7}" srcOrd="3" destOrd="0" presId="urn:microsoft.com/office/officeart/2019/1/layout/PeoplePortraitsList"/>
    <dgm:cxn modelId="{554E5B8D-AAAF-4242-8914-5C4C9D0D0164}" type="presParOf" srcId="{34A89649-B4A9-4A6F-8793-5A3DB37DDDA6}" destId="{EEB88C88-E325-43D0-B163-BFD87C897361}" srcOrd="4" destOrd="0" presId="urn:microsoft.com/office/officeart/2019/1/layout/PeoplePortraitsList"/>
    <dgm:cxn modelId="{CB592D97-C2FD-4DF0-816A-BC422FE6B70B}" type="presParOf" srcId="{34A89649-B4A9-4A6F-8793-5A3DB37DDDA6}" destId="{7D166BBB-55AF-452C-B9A0-94A1EE55FF4F}" srcOrd="5" destOrd="0" presId="urn:microsoft.com/office/officeart/2019/1/layout/PeoplePortraitsList"/>
    <dgm:cxn modelId="{0AF15979-D35D-4F81-BECE-0B02A0709672}" type="presParOf" srcId="{34A89649-B4A9-4A6F-8793-5A3DB37DDDA6}" destId="{860D3358-284A-4827-88CC-2F74FF5A1E56}" srcOrd="6" destOrd="0" presId="urn:microsoft.com/office/officeart/2019/1/layout/PeoplePortraitsList"/>
    <dgm:cxn modelId="{8C6E09F0-CE0E-4C3C-A443-E3915CD08315}" type="presParOf" srcId="{BF30E86D-EAFC-44CE-B56C-D7C5EC7742F3}" destId="{0D4A0804-490F-47AA-B7FA-08C890B0D841}" srcOrd="3" destOrd="0" presId="urn:microsoft.com/office/officeart/2019/1/layout/PeoplePortraitsList"/>
    <dgm:cxn modelId="{DC12A548-D0CC-4DE4-924C-EC6BD7C63C30}" type="presParOf" srcId="{BF30E86D-EAFC-44CE-B56C-D7C5EC7742F3}" destId="{D5C9CF54-A3DB-4262-A188-C006BBF08A29}" srcOrd="4" destOrd="0" presId="urn:microsoft.com/office/officeart/2019/1/layout/PeoplePortraitsList"/>
    <dgm:cxn modelId="{438AE3DB-904C-4507-B300-F44FDD8CF141}" type="presParOf" srcId="{D5C9CF54-A3DB-4262-A188-C006BBF08A29}" destId="{EB21A753-DAF6-4914-9F97-D017DE4534D0}" srcOrd="0" destOrd="0" presId="urn:microsoft.com/office/officeart/2019/1/layout/PeoplePortraitsList"/>
    <dgm:cxn modelId="{B0AE8843-88A5-4B5B-BCD7-D16760DBA2CF}" type="presParOf" srcId="{D5C9CF54-A3DB-4262-A188-C006BBF08A29}" destId="{418E44D8-60E4-4008-9F09-1A652C62E8A6}" srcOrd="1" destOrd="0" presId="urn:microsoft.com/office/officeart/2019/1/layout/PeoplePortraitsList"/>
    <dgm:cxn modelId="{F6CA0F61-08CA-475E-A7F2-BD1DACC18019}" type="presParOf" srcId="{D5C9CF54-A3DB-4262-A188-C006BBF08A29}" destId="{51349271-76B0-4CC0-A678-325A9A4D3475}" srcOrd="2" destOrd="0" presId="urn:microsoft.com/office/officeart/2019/1/layout/PeoplePortraitsList"/>
    <dgm:cxn modelId="{38D6106B-49E6-4432-9BB5-A503C0FFA977}" type="presParOf" srcId="{D5C9CF54-A3DB-4262-A188-C006BBF08A29}" destId="{9B5C14B8-8D61-4009-9F8C-194486F530FA}" srcOrd="3" destOrd="0" presId="urn:microsoft.com/office/officeart/2019/1/layout/PeoplePortraitsList"/>
    <dgm:cxn modelId="{DC24CD15-C17D-4A3E-969E-6299D65F5B8B}" type="presParOf" srcId="{D5C9CF54-A3DB-4262-A188-C006BBF08A29}" destId="{7C23080D-6185-431F-BAF8-5277AA3C0E29}" srcOrd="4" destOrd="0" presId="urn:microsoft.com/office/officeart/2019/1/layout/PeoplePortraitsList"/>
    <dgm:cxn modelId="{5CF3B98A-3AA3-4EA5-9364-699DD5699B5C}" type="presParOf" srcId="{D5C9CF54-A3DB-4262-A188-C006BBF08A29}" destId="{EE420F84-477D-4635-BEF8-66426E9A259D}" srcOrd="5" destOrd="0" presId="urn:microsoft.com/office/officeart/2019/1/layout/PeoplePortraitsList"/>
    <dgm:cxn modelId="{54166983-8B9B-4960-879D-520EE3D3EB14}" type="presParOf" srcId="{D5C9CF54-A3DB-4262-A188-C006BBF08A29}" destId="{DB61A93F-5AE0-4A97-AFE4-E1EA7F61D044}" srcOrd="6" destOrd="0" presId="urn:microsoft.com/office/officeart/2019/1/layout/PeoplePortraitsList"/>
    <dgm:cxn modelId="{533FE374-F737-4BDA-937E-529815603ACF}" type="presParOf" srcId="{BF30E86D-EAFC-44CE-B56C-D7C5EC7742F3}" destId="{75D7FAE6-857D-40F6-B564-3F282FD27B77}" srcOrd="5" destOrd="0" presId="urn:microsoft.com/office/officeart/2019/1/layout/PeoplePortraitsList"/>
    <dgm:cxn modelId="{F7EEEBC6-1DAC-4F90-829B-655CAC6C3D2A}" type="presParOf" srcId="{BF30E86D-EAFC-44CE-B56C-D7C5EC7742F3}" destId="{F836F72C-94C1-41ED-BA62-813057647F9C}" srcOrd="6" destOrd="0" presId="urn:microsoft.com/office/officeart/2019/1/layout/PeoplePortraitsList"/>
    <dgm:cxn modelId="{740736D1-5DF5-4A38-88E4-815D7DC28C08}" type="presParOf" srcId="{F836F72C-94C1-41ED-BA62-813057647F9C}" destId="{8D7BA638-A338-4090-BADA-C1ECE7868394}" srcOrd="0" destOrd="0" presId="urn:microsoft.com/office/officeart/2019/1/layout/PeoplePortraitsList"/>
    <dgm:cxn modelId="{FDA91998-E3D1-465A-8585-8F2C3C5713D5}" type="presParOf" srcId="{F836F72C-94C1-41ED-BA62-813057647F9C}" destId="{04A8E640-7EB5-4EF2-8C83-19A3E5328324}" srcOrd="1" destOrd="0" presId="urn:microsoft.com/office/officeart/2019/1/layout/PeoplePortraitsList"/>
    <dgm:cxn modelId="{A01F108B-465C-4610-9049-3687DA8C0D1B}" type="presParOf" srcId="{F836F72C-94C1-41ED-BA62-813057647F9C}" destId="{278B038A-7223-4C22-98FA-84D16AB2359F}" srcOrd="2" destOrd="0" presId="urn:microsoft.com/office/officeart/2019/1/layout/PeoplePortraitsList"/>
    <dgm:cxn modelId="{00411A00-FDD2-4214-8082-75ABBAD07A0C}" type="presParOf" srcId="{F836F72C-94C1-41ED-BA62-813057647F9C}" destId="{79C5F495-3DD9-41C8-99AE-150A333447D0}" srcOrd="3" destOrd="0" presId="urn:microsoft.com/office/officeart/2019/1/layout/PeoplePortraitsList"/>
    <dgm:cxn modelId="{B23A41E5-BA31-4C10-8BF6-9577854B3C7F}" type="presParOf" srcId="{F836F72C-94C1-41ED-BA62-813057647F9C}" destId="{0D329E5F-B8D6-4027-B396-6AF7DD7D0537}" srcOrd="4" destOrd="0" presId="urn:microsoft.com/office/officeart/2019/1/layout/PeoplePortraitsList"/>
    <dgm:cxn modelId="{007321D1-F19E-420F-B347-DE778855AE47}" type="presParOf" srcId="{F836F72C-94C1-41ED-BA62-813057647F9C}" destId="{5A7600AF-A34B-4D03-B3D6-B3C760AE8E06}" srcOrd="5" destOrd="0" presId="urn:microsoft.com/office/officeart/2019/1/layout/PeoplePortraitsList"/>
    <dgm:cxn modelId="{7947A170-E463-4EA6-92FE-A71A17877B07}" type="presParOf" srcId="{F836F72C-94C1-41ED-BA62-813057647F9C}" destId="{F9799C58-A628-4E75-9DAC-6616D2E34649}" srcOrd="6" destOrd="0" presId="urn:microsoft.com/office/officeart/2019/1/layout/PeoplePortraits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rtlCol="0"/>
        <a:lstStyle/>
        <a:p>
          <a:pPr rtl="0"/>
          <a:endParaRPr lang="en-US"/>
        </a:p>
      </dgm:t>
    </dgm:pt>
    <dgm:pt modelId="{AACEAFD5-63CF-4AFC-B46F-BE086C5D447C}">
      <dgm:prSet phldrT="[Text]"/>
      <dgm:spPr>
        <a:solidFill>
          <a:schemeClr val="accent2"/>
        </a:solidFill>
        <a:ln>
          <a:solidFill>
            <a:schemeClr val="accent2"/>
          </a:solidFill>
        </a:ln>
      </dgm:spPr>
      <dgm:t>
        <a:bodyPr rtlCol="0"/>
        <a:lstStyle/>
        <a:p>
          <a:pPr rtl="0"/>
          <a:r>
            <a:rPr lang="en-GB" noProof="0" dirty="0"/>
            <a:t>Title</a:t>
          </a:r>
        </a:p>
      </dgm:t>
    </dgm:pt>
    <dgm:pt modelId="{7A0BD8EC-BB4A-4912-A54E-6F39B681264E}" type="parTrans" cxnId="{AE101ABC-7EA3-4444-A576-8AB15A371C84}">
      <dgm:prSet/>
      <dgm:spPr/>
      <dgm:t>
        <a:bodyPr rtlCol="0"/>
        <a:lstStyle/>
        <a:p>
          <a:pPr rtl="0"/>
          <a:endParaRPr lang="en-GB" noProof="0" dirty="0"/>
        </a:p>
      </dgm:t>
    </dgm:pt>
    <dgm:pt modelId="{7A8D4B4D-06E9-4958-810D-A6226B6AC588}" type="sibTrans" cxnId="{AE101ABC-7EA3-4444-A576-8AB15A371C84}">
      <dgm:prSet/>
      <dgm:spPr/>
      <dgm:t>
        <a:bodyPr rtlCol="0"/>
        <a:lstStyle/>
        <a:p>
          <a:pPr rtl="0"/>
          <a:endParaRPr lang="en-GB" noProof="0" dirty="0"/>
        </a:p>
      </dgm:t>
    </dgm:pt>
    <dgm:pt modelId="{349299C9-846E-4827-813A-349CCCE20782}">
      <dgm:prSet phldrT="[Text]"/>
      <dgm:spPr/>
      <dgm:t>
        <a:bodyPr rtlCol="0"/>
        <a:lstStyle/>
        <a:p>
          <a:pPr rtl="0"/>
          <a:r>
            <a:rPr lang="en-GB" b="0" i="0" u="none" noProof="0" dirty="0"/>
            <a:t>To start a presentation, go to the Slide Show tab, and select From Beginning.</a:t>
          </a:r>
          <a:endParaRPr lang="en-GB" noProof="0" dirty="0"/>
        </a:p>
      </dgm:t>
    </dgm:pt>
    <dgm:pt modelId="{AEA27547-B9ED-4994-BD27-04EC297EF367}" type="parTrans" cxnId="{0EFA3039-6828-403C-9445-4359BA6645E6}">
      <dgm:prSet/>
      <dgm:spPr/>
      <dgm:t>
        <a:bodyPr rtlCol="0"/>
        <a:lstStyle/>
        <a:p>
          <a:pPr rtl="0"/>
          <a:endParaRPr lang="en-GB" noProof="0" dirty="0"/>
        </a:p>
      </dgm:t>
    </dgm:pt>
    <dgm:pt modelId="{9D819F52-ACA0-4B08-8256-DF6BD8FA3A0B}" type="sibTrans" cxnId="{0EFA3039-6828-403C-9445-4359BA6645E6}">
      <dgm:prSet/>
      <dgm:spPr/>
      <dgm:t>
        <a:bodyPr rtlCol="0"/>
        <a:lstStyle/>
        <a:p>
          <a:pPr rtl="0"/>
          <a:endParaRPr lang="en-GB" noProof="0" dirty="0"/>
        </a:p>
      </dgm:t>
    </dgm:pt>
    <dgm:pt modelId="{D07AD3FD-84FF-467E-9693-752776549C61}">
      <dgm:prSet phldrT="[Text]"/>
      <dgm:spPr>
        <a:solidFill>
          <a:schemeClr val="accent1"/>
        </a:solidFill>
        <a:ln>
          <a:solidFill>
            <a:schemeClr val="accent1"/>
          </a:solidFill>
        </a:ln>
      </dgm:spPr>
      <dgm:t>
        <a:bodyPr rtlCol="0"/>
        <a:lstStyle/>
        <a:p>
          <a:pPr rtl="0"/>
          <a:r>
            <a:rPr lang="en-GB" noProof="0" dirty="0"/>
            <a:t>Title</a:t>
          </a:r>
        </a:p>
      </dgm:t>
    </dgm:pt>
    <dgm:pt modelId="{7B691773-F524-4FAD-A272-BDF0B0C4370A}" type="parTrans" cxnId="{55492768-9A5E-4F74-AC7C-959C5C24EFD3}">
      <dgm:prSet/>
      <dgm:spPr/>
      <dgm:t>
        <a:bodyPr rtlCol="0"/>
        <a:lstStyle/>
        <a:p>
          <a:pPr rtl="0"/>
          <a:endParaRPr lang="en-GB" noProof="0" dirty="0"/>
        </a:p>
      </dgm:t>
    </dgm:pt>
    <dgm:pt modelId="{A8C9B7A9-BC2A-4753-B7F0-F2E361D95520}" type="sibTrans" cxnId="{55492768-9A5E-4F74-AC7C-959C5C24EFD3}">
      <dgm:prSet/>
      <dgm:spPr/>
      <dgm:t>
        <a:bodyPr rtlCol="0"/>
        <a:lstStyle/>
        <a:p>
          <a:pPr rtl="0"/>
          <a:endParaRPr lang="en-GB" noProof="0" dirty="0"/>
        </a:p>
      </dgm:t>
    </dgm:pt>
    <dgm:pt modelId="{5D70EFF5-8B31-4A1F-AE44-51E4CF0013EB}">
      <dgm:prSet phldrT="[Text]"/>
      <dgm:spPr/>
      <dgm:t>
        <a:bodyPr rtlCol="0"/>
        <a:lstStyle/>
        <a:p>
          <a:pPr rtl="0"/>
          <a:r>
            <a:rPr lang="en-GB" b="0" i="0" u="none" noProof="0" dirty="0"/>
            <a:t>To display Presenter view, in Slide Show view, on the control bar at the bottom left select the three dots, and then Show Presenter View. </a:t>
          </a:r>
          <a:endParaRPr lang="en-GB" noProof="0" dirty="0"/>
        </a:p>
      </dgm:t>
    </dgm:pt>
    <dgm:pt modelId="{96C720A0-FEEF-48D1-8DF6-ABA03C304822}" type="parTrans" cxnId="{E97FF64F-8020-497E-AE7D-2395DDA4560D}">
      <dgm:prSet/>
      <dgm:spPr/>
      <dgm:t>
        <a:bodyPr rtlCol="0"/>
        <a:lstStyle/>
        <a:p>
          <a:pPr rtl="0"/>
          <a:endParaRPr lang="en-GB" noProof="0" dirty="0"/>
        </a:p>
      </dgm:t>
    </dgm:pt>
    <dgm:pt modelId="{B6A59CDE-18AD-4553-B6C5-FF001A8E8510}" type="sibTrans" cxnId="{E97FF64F-8020-497E-AE7D-2395DDA4560D}">
      <dgm:prSet/>
      <dgm:spPr/>
      <dgm:t>
        <a:bodyPr rtlCol="0"/>
        <a:lstStyle/>
        <a:p>
          <a:pPr rtl="0"/>
          <a:endParaRPr lang="en-GB" noProof="0" dirty="0"/>
        </a:p>
      </dgm:t>
    </dgm:pt>
    <dgm:pt modelId="{D71FC021-6A65-44D1-95B9-0E6C89079866}">
      <dgm:prSet phldrT="[Text]"/>
      <dgm:spPr>
        <a:solidFill>
          <a:schemeClr val="accent5"/>
        </a:solidFill>
        <a:ln>
          <a:solidFill>
            <a:schemeClr val="accent5"/>
          </a:solidFill>
        </a:ln>
      </dgm:spPr>
      <dgm:t>
        <a:bodyPr rtlCol="0"/>
        <a:lstStyle/>
        <a:p>
          <a:pPr rtl="0"/>
          <a:r>
            <a:rPr lang="en-GB" noProof="0" dirty="0"/>
            <a:t>Title</a:t>
          </a:r>
        </a:p>
      </dgm:t>
    </dgm:pt>
    <dgm:pt modelId="{862AAE39-3AAD-40E3-BA20-90187BD73242}" type="parTrans" cxnId="{53239C96-427C-420B-95DC-546F3B30ED65}">
      <dgm:prSet/>
      <dgm:spPr/>
      <dgm:t>
        <a:bodyPr rtlCol="0"/>
        <a:lstStyle/>
        <a:p>
          <a:pPr rtl="0"/>
          <a:endParaRPr lang="en-GB" noProof="0" dirty="0"/>
        </a:p>
      </dgm:t>
    </dgm:pt>
    <dgm:pt modelId="{9B090D9D-470E-46E2-AABB-0368A52481AA}" type="sibTrans" cxnId="{53239C96-427C-420B-95DC-546F3B30ED65}">
      <dgm:prSet/>
      <dgm:spPr/>
      <dgm:t>
        <a:bodyPr rtlCol="0"/>
        <a:lstStyle/>
        <a:p>
          <a:pPr rtl="0"/>
          <a:endParaRPr lang="en-GB" noProof="0" dirty="0"/>
        </a:p>
      </dgm:t>
    </dgm:pt>
    <dgm:pt modelId="{4A6BB192-9983-4F48-BBC5-6E384EED7EC5}">
      <dgm:prSet phldrT="[Text]"/>
      <dgm:spPr/>
      <dgm:t>
        <a:bodyPr rtlCol="0"/>
        <a:lstStyle/>
        <a:p>
          <a:pPr rtl="0"/>
          <a:r>
            <a:rPr lang="en-GB" b="0" i="0" u="none" noProof="0" dirty="0"/>
            <a:t>During your presentation, the speaker notes are visible on your monitor, but aren't visible to the audience. </a:t>
          </a:r>
          <a:endParaRPr lang="en-GB" noProof="0" dirty="0"/>
        </a:p>
      </dgm:t>
    </dgm:pt>
    <dgm:pt modelId="{230A6E4A-6CED-4DC0-AEFE-6859FE07B658}" type="parTrans" cxnId="{E3115EEA-DE9C-4F06-B8B3-BEB263D5F2B1}">
      <dgm:prSet/>
      <dgm:spPr/>
      <dgm:t>
        <a:bodyPr rtlCol="0"/>
        <a:lstStyle/>
        <a:p>
          <a:pPr rtl="0"/>
          <a:endParaRPr lang="en-GB" noProof="0" dirty="0"/>
        </a:p>
      </dgm:t>
    </dgm:pt>
    <dgm:pt modelId="{0B568EC2-5D2A-4B00-8047-B7832F245B44}" type="sibTrans" cxnId="{E3115EEA-DE9C-4F06-B8B3-BEB263D5F2B1}">
      <dgm:prSet/>
      <dgm:spPr/>
      <dgm:t>
        <a:bodyPr rtlCol="0"/>
        <a:lstStyle/>
        <a:p>
          <a:pPr rtl="0"/>
          <a:endParaRPr lang="en-GB" noProof="0" dirty="0"/>
        </a:p>
      </dgm:t>
    </dgm:pt>
    <dgm:pt modelId="{5EDA317F-AB2E-47DE-BA46-16FA60C3C561}">
      <dgm:prSet phldrT="[Text]"/>
      <dgm:spPr>
        <a:solidFill>
          <a:schemeClr val="accent3"/>
        </a:solidFill>
        <a:ln>
          <a:solidFill>
            <a:schemeClr val="accent3"/>
          </a:solidFill>
        </a:ln>
      </dgm:spPr>
      <dgm:t>
        <a:bodyPr rtlCol="0"/>
        <a:lstStyle/>
        <a:p>
          <a:pPr rtl="0"/>
          <a:r>
            <a:rPr lang="en-GB" noProof="0" dirty="0"/>
            <a:t>Title</a:t>
          </a:r>
        </a:p>
      </dgm:t>
    </dgm:pt>
    <dgm:pt modelId="{775EBB35-E8CF-4A14-B0A8-45A53D65E711}" type="parTrans" cxnId="{7B8F902E-4BA3-41AA-9991-54805A6B93DE}">
      <dgm:prSet/>
      <dgm:spPr/>
      <dgm:t>
        <a:bodyPr rtlCol="0"/>
        <a:lstStyle/>
        <a:p>
          <a:pPr rtl="0"/>
          <a:endParaRPr lang="en-GB" noProof="0" dirty="0"/>
        </a:p>
      </dgm:t>
    </dgm:pt>
    <dgm:pt modelId="{A75B061E-69EA-487C-8330-1430DA0F139D}" type="sibTrans" cxnId="{7B8F902E-4BA3-41AA-9991-54805A6B93DE}">
      <dgm:prSet/>
      <dgm:spPr/>
      <dgm:t>
        <a:bodyPr rtlCol="0"/>
        <a:lstStyle/>
        <a:p>
          <a:pPr rtl="0"/>
          <a:endParaRPr lang="en-GB" noProof="0" dirty="0"/>
        </a:p>
      </dgm:t>
    </dgm:pt>
    <dgm:pt modelId="{F757DBC8-3670-4122-937A-47DB91C0F3FE}">
      <dgm:prSet phldrT="[Text]"/>
      <dgm:spPr/>
      <dgm:t>
        <a:bodyPr rtlCol="0"/>
        <a:lstStyle/>
        <a:p>
          <a:pPr rtl="0"/>
          <a:r>
            <a:rPr lang="en-GB" b="0" i="0" u="none" noProof="0" dirty="0"/>
            <a:t>The Notes pane is a box that appears below each slide. Tap it to add notes. </a:t>
          </a:r>
          <a:endParaRPr lang="en-GB" noProof="0" dirty="0"/>
        </a:p>
      </dgm:t>
    </dgm:pt>
    <dgm:pt modelId="{8F483F27-8D97-48E5-9210-1B448F1CE277}" type="parTrans" cxnId="{8A3D4B73-3658-4A4C-9DFE-F59E22A79482}">
      <dgm:prSet/>
      <dgm:spPr/>
      <dgm:t>
        <a:bodyPr rtlCol="0"/>
        <a:lstStyle/>
        <a:p>
          <a:pPr rtl="0"/>
          <a:endParaRPr lang="en-GB" noProof="0" dirty="0"/>
        </a:p>
      </dgm:t>
    </dgm:pt>
    <dgm:pt modelId="{A46A41DD-2CA4-4800-8F85-546ABB24ED07}" type="sibTrans" cxnId="{8A3D4B73-3658-4A4C-9DFE-F59E22A79482}">
      <dgm:prSet/>
      <dgm:spPr/>
      <dgm:t>
        <a:bodyPr rtlCol="0"/>
        <a:lstStyle/>
        <a:p>
          <a:pPr rtl="0"/>
          <a:endParaRPr lang="en-GB" noProof="0" dirty="0"/>
        </a:p>
      </dgm:t>
    </dgm:pt>
    <dgm:pt modelId="{7B2FF309-5120-45E2-ACC8-F8FAA9DBDA55}">
      <dgm:prSet phldrT="[Text]"/>
      <dgm:spPr>
        <a:solidFill>
          <a:schemeClr val="accent4"/>
        </a:solidFill>
        <a:ln>
          <a:solidFill>
            <a:schemeClr val="accent4"/>
          </a:solidFill>
        </a:ln>
      </dgm:spPr>
      <dgm:t>
        <a:bodyPr rtlCol="0"/>
        <a:lstStyle/>
        <a:p>
          <a:pPr rtl="0"/>
          <a:r>
            <a:rPr lang="en-GB" noProof="0" dirty="0"/>
            <a:t>Title</a:t>
          </a:r>
        </a:p>
      </dgm:t>
    </dgm:pt>
    <dgm:pt modelId="{2CF5AF8A-5687-489A-9838-EDDBB760D421}" type="parTrans" cxnId="{D35DB9DA-961B-46CD-BB14-44CD766D8CB7}">
      <dgm:prSet/>
      <dgm:spPr/>
      <dgm:t>
        <a:bodyPr rtlCol="0"/>
        <a:lstStyle/>
        <a:p>
          <a:pPr rtl="0"/>
          <a:endParaRPr lang="en-GB" noProof="0" dirty="0"/>
        </a:p>
      </dgm:t>
    </dgm:pt>
    <dgm:pt modelId="{D5CAA101-B828-45D7-965B-F77CD6FBA109}" type="sibTrans" cxnId="{D35DB9DA-961B-46CD-BB14-44CD766D8CB7}">
      <dgm:prSet/>
      <dgm:spPr/>
      <dgm:t>
        <a:bodyPr rtlCol="0"/>
        <a:lstStyle/>
        <a:p>
          <a:pPr rtl="0"/>
          <a:endParaRPr lang="en-GB" noProof="0" dirty="0"/>
        </a:p>
      </dgm:t>
    </dgm:pt>
    <dgm:pt modelId="{EE155DB2-6788-4019-961C-F8B89C275CE8}">
      <dgm:prSet phldrT="[Text]"/>
      <dgm:spPr/>
      <dgm:t>
        <a:bodyPr rtlCol="0"/>
        <a:lstStyle/>
        <a:p>
          <a:pPr rtl="0"/>
          <a:r>
            <a:rPr lang="en-GB" b="0" i="0" u="none" noProof="0" dirty="0"/>
            <a:t>If you don’t see the Notes pane or it is completely minimised, click Notes on the task bar across the bottom of the PowerPoint window. </a:t>
          </a:r>
          <a:endParaRPr lang="en-GB" noProof="0" dirty="0"/>
        </a:p>
      </dgm:t>
    </dgm:pt>
    <dgm:pt modelId="{8395B9D5-FF39-4045-8569-9C13F11FB1E5}" type="parTrans" cxnId="{E3D274C7-DB39-45B8-B18F-742495FE5026}">
      <dgm:prSet/>
      <dgm:spPr/>
      <dgm:t>
        <a:bodyPr rtlCol="0"/>
        <a:lstStyle/>
        <a:p>
          <a:pPr rtl="0"/>
          <a:endParaRPr lang="en-GB" noProof="0" dirty="0"/>
        </a:p>
      </dgm:t>
    </dgm:pt>
    <dgm:pt modelId="{F94C628D-62C1-4AF5-B102-2A2AA7FD22DE}" type="sibTrans" cxnId="{E3D274C7-DB39-45B8-B18F-742495FE5026}">
      <dgm:prSet/>
      <dgm:spPr/>
      <dgm:t>
        <a:bodyPr rtlCol="0"/>
        <a:lstStyle/>
        <a:p>
          <a:pPr rtl="0"/>
          <a:endParaRPr lang="en-GB" noProof="0" dirty="0"/>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2"/>
          </a:solidFill>
        </a:ln>
      </dgm:spPr>
    </dgm:pt>
    <dgm:pt modelId="{CA3A6A4E-2D39-41D2-A6B1-B590D0C452D2}" type="pres">
      <dgm:prSet presAssocID="{AACEAFD5-63CF-4AFC-B46F-BE086C5D447C}" presName="parTx" presStyleLbl="alignNode1" presStyleIdx="0" presStyleCnt="5">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1"/>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5"/>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0B65942F-B336-42B6-A72B-DA6B6B07B79B}" type="pres">
      <dgm:prSet presAssocID="{9B090D9D-470E-46E2-AABB-0368A52481AA}" presName="space" presStyleCnt="0"/>
      <dgm:spPr/>
    </dgm:pt>
    <dgm:pt modelId="{1D5539F6-8B97-4801-8139-D49EE44FFF3E}" type="pres">
      <dgm:prSet presAssocID="{5EDA317F-AB2E-47DE-BA46-16FA60C3C561}" presName="composite" presStyleCnt="0"/>
      <dgm:spPr/>
    </dgm:pt>
    <dgm:pt modelId="{2377F551-4CF6-4656-B644-60A7FC1B0F64}" type="pres">
      <dgm:prSet presAssocID="{5EDA317F-AB2E-47DE-BA46-16FA60C3C561}" presName="L" presStyleLbl="solidFgAcc1" presStyleIdx="3" presStyleCnt="5">
        <dgm:presLayoutVars>
          <dgm:chMax val="0"/>
          <dgm:chPref val="0"/>
        </dgm:presLayoutVars>
      </dgm:prSet>
      <dgm:spPr>
        <a:ln>
          <a:solidFill>
            <a:schemeClr val="accent3"/>
          </a:solidFill>
        </a:ln>
      </dgm:spPr>
    </dgm:pt>
    <dgm:pt modelId="{69ED255C-64AC-4764-BC2C-7679ECCC9FE9}" type="pres">
      <dgm:prSet presAssocID="{5EDA317F-AB2E-47DE-BA46-16FA60C3C561}" presName="parTx" presStyleLbl="alignNode1" presStyleIdx="3" presStyleCnt="5">
        <dgm:presLayoutVars>
          <dgm:chMax val="0"/>
          <dgm:chPref val="0"/>
          <dgm:bulletEnabled val="1"/>
        </dgm:presLayoutVars>
      </dgm:prSet>
      <dgm:spPr/>
    </dgm:pt>
    <dgm:pt modelId="{1F1B09A6-DA7E-41D1-B8A6-E3B6E775E5C1}" type="pres">
      <dgm:prSet presAssocID="{5EDA317F-AB2E-47DE-BA46-16FA60C3C561}" presName="desTx" presStyleLbl="revTx" presStyleIdx="3" presStyleCnt="5">
        <dgm:presLayoutVars>
          <dgm:chMax val="0"/>
          <dgm:chPref val="0"/>
          <dgm:bulletEnabled val="1"/>
        </dgm:presLayoutVars>
      </dgm:prSet>
      <dgm:spPr/>
    </dgm:pt>
    <dgm:pt modelId="{89DACDC6-8676-47A4-A430-164754F46172}" type="pres">
      <dgm:prSet presAssocID="{5EDA317F-AB2E-47DE-BA46-16FA60C3C561}" presName="EmptyPlaceHolder" presStyleCnt="0"/>
      <dgm:spPr/>
    </dgm:pt>
    <dgm:pt modelId="{38A6C30B-D5BF-4A1A-A273-D265DC00F2EC}" type="pres">
      <dgm:prSet presAssocID="{A75B061E-69EA-487C-8330-1430DA0F139D}" presName="space" presStyleCnt="0"/>
      <dgm:spPr/>
    </dgm:pt>
    <dgm:pt modelId="{761684DA-3DB5-4618-9A30-6E2731CDFCA3}" type="pres">
      <dgm:prSet presAssocID="{7B2FF309-5120-45E2-ACC8-F8FAA9DBDA55}" presName="composite" presStyleCnt="0"/>
      <dgm:spPr/>
    </dgm:pt>
    <dgm:pt modelId="{E2C584B7-5B6E-4F6E-A7B8-E679FEF7BC4D}" type="pres">
      <dgm:prSet presAssocID="{7B2FF309-5120-45E2-ACC8-F8FAA9DBDA55}" presName="L" presStyleLbl="solidFgAcc1" presStyleIdx="4" presStyleCnt="5">
        <dgm:presLayoutVars>
          <dgm:chMax val="0"/>
          <dgm:chPref val="0"/>
        </dgm:presLayoutVars>
      </dgm:prSet>
      <dgm:spPr>
        <a:ln>
          <a:solidFill>
            <a:schemeClr val="accent4"/>
          </a:solidFill>
        </a:ln>
      </dgm:spPr>
    </dgm:pt>
    <dgm:pt modelId="{B89F8758-DA9D-4018-859A-710084D7ABF3}" type="pres">
      <dgm:prSet presAssocID="{7B2FF309-5120-45E2-ACC8-F8FAA9DBDA55}" presName="parTx" presStyleLbl="alignNode1" presStyleIdx="4" presStyleCnt="5">
        <dgm:presLayoutVars>
          <dgm:chMax val="0"/>
          <dgm:chPref val="0"/>
          <dgm:bulletEnabled val="1"/>
        </dgm:presLayoutVars>
      </dgm:prSet>
      <dgm:spPr/>
    </dgm:pt>
    <dgm:pt modelId="{B73D2BBA-574C-491E-A31C-8B6EA5CC871A}" type="pres">
      <dgm:prSet presAssocID="{7B2FF309-5120-45E2-ACC8-F8FAA9DBDA55}" presName="desTx" presStyleLbl="revTx" presStyleIdx="4" presStyleCnt="5">
        <dgm:presLayoutVars>
          <dgm:chMax val="0"/>
          <dgm:chPref val="0"/>
          <dgm:bulletEnabled val="1"/>
        </dgm:presLayoutVars>
      </dgm:prSet>
      <dgm:spPr/>
    </dgm:pt>
    <dgm:pt modelId="{DC9D8E0A-674F-4E74-BF10-5C0EF64E638E}" type="pres">
      <dgm:prSet presAssocID="{7B2FF309-5120-45E2-ACC8-F8FAA9DBDA55}" presName="EmptyPlaceHolder" presStyleCnt="0"/>
      <dgm:spPr/>
    </dgm:pt>
  </dgm:ptLst>
  <dgm:cxnLst>
    <dgm:cxn modelId="{A903DE1B-AC8A-4C77-850B-32A9F4D87BCB}" type="presOf" srcId="{5EDA317F-AB2E-47DE-BA46-16FA60C3C561}" destId="{69ED255C-64AC-4764-BC2C-7679ECCC9FE9}" srcOrd="0" destOrd="0" presId="urn:microsoft.com/office/officeart/2016/7/layout/AccentHomeChevronProcess"/>
    <dgm:cxn modelId="{F23BFC27-EEA1-48DD-A68B-3C9BF1AE455D}" type="presOf" srcId="{349299C9-846E-4827-813A-349CCCE20782}" destId="{810D7AA7-A541-4507-BE7F-36CCF210089F}" srcOrd="0" destOrd="0" presId="urn:microsoft.com/office/officeart/2016/7/layout/AccentHomeChevronProcess"/>
    <dgm:cxn modelId="{7B8F902E-4BA3-41AA-9991-54805A6B93DE}" srcId="{55C0B14E-AEA6-48D3-A387-ED4A3A3BF840}" destId="{5EDA317F-AB2E-47DE-BA46-16FA60C3C561}" srcOrd="3" destOrd="0" parTransId="{775EBB35-E8CF-4A14-B0A8-45A53D65E711}" sibTransId="{A75B061E-69EA-487C-8330-1430DA0F139D}"/>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F5A7A062-FA53-4976-B49E-235CE658F38A}" type="presOf" srcId="{EE155DB2-6788-4019-961C-F8B89C275CE8}" destId="{B73D2BBA-574C-491E-A31C-8B6EA5CC871A}" srcOrd="0" destOrd="0" presId="urn:microsoft.com/office/officeart/2016/7/layout/AccentHomeChevronProcess"/>
    <dgm:cxn modelId="{55492768-9A5E-4F74-AC7C-959C5C24EFD3}" srcId="{55C0B14E-AEA6-48D3-A387-ED4A3A3BF840}" destId="{D07AD3FD-84FF-467E-9693-752776549C61}" srcOrd="1" destOrd="0" parTransId="{7B691773-F524-4FAD-A272-BDF0B0C4370A}" sibTransId="{A8C9B7A9-BC2A-4753-B7F0-F2E361D95520}"/>
    <dgm:cxn modelId="{E97FF64F-8020-497E-AE7D-2395DDA4560D}" srcId="{D07AD3FD-84FF-467E-9693-752776549C61}" destId="{5D70EFF5-8B31-4A1F-AE44-51E4CF0013EB}" srcOrd="0" destOrd="0" parTransId="{96C720A0-FEEF-48D1-8DF6-ABA03C304822}" sibTransId="{B6A59CDE-18AD-4553-B6C5-FF001A8E8510}"/>
    <dgm:cxn modelId="{8A3D4B73-3658-4A4C-9DFE-F59E22A79482}" srcId="{5EDA317F-AB2E-47DE-BA46-16FA60C3C561}" destId="{F757DBC8-3670-4122-937A-47DB91C0F3FE}" srcOrd="0" destOrd="0" parTransId="{8F483F27-8D97-48E5-9210-1B448F1CE277}" sibTransId="{A46A41DD-2CA4-4800-8F85-546ABB24ED07}"/>
    <dgm:cxn modelId="{00A52954-B4C4-4ECD-B0D0-AE5EF5CDC4E1}" type="presOf" srcId="{7B2FF309-5120-45E2-ACC8-F8FAA9DBDA55}" destId="{B89F8758-DA9D-4018-859A-710084D7ABF3}" srcOrd="0" destOrd="0" presId="urn:microsoft.com/office/officeart/2016/7/layout/AccentHomeChevronProcess"/>
    <dgm:cxn modelId="{219EA357-E48B-4A91-91A7-8282DFF10601}" type="presOf" srcId="{55C0B14E-AEA6-48D3-A387-ED4A3A3BF840}" destId="{594BF422-752C-42F3-A230-3D0E6AE9A886}" srcOrd="0" destOrd="0" presId="urn:microsoft.com/office/officeart/2016/7/layout/AccentHomeChevronProcess"/>
    <dgm:cxn modelId="{D8B51958-63B3-49F6-A150-9B1A638B15CE}" type="presOf" srcId="{F757DBC8-3670-4122-937A-47DB91C0F3FE}" destId="{1F1B09A6-DA7E-41D1-B8A6-E3B6E775E5C1}"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E3D274C7-DB39-45B8-B18F-742495FE5026}" srcId="{7B2FF309-5120-45E2-ACC8-F8FAA9DBDA55}" destId="{EE155DB2-6788-4019-961C-F8B89C275CE8}" srcOrd="0" destOrd="0" parTransId="{8395B9D5-FF39-4045-8569-9C13F11FB1E5}" sibTransId="{F94C628D-62C1-4AF5-B102-2A2AA7FD22DE}"/>
    <dgm:cxn modelId="{D35DB9DA-961B-46CD-BB14-44CD766D8CB7}" srcId="{55C0B14E-AEA6-48D3-A387-ED4A3A3BF840}" destId="{7B2FF309-5120-45E2-ACC8-F8FAA9DBDA55}" srcOrd="4" destOrd="0" parTransId="{2CF5AF8A-5687-489A-9838-EDDBB760D421}" sibTransId="{D5CAA101-B828-45D7-965B-F77CD6FBA109}"/>
    <dgm:cxn modelId="{E3115EEA-DE9C-4F06-B8B3-BEB263D5F2B1}" srcId="{D71FC021-6A65-44D1-95B9-0E6C89079866}" destId="{4A6BB192-9983-4F48-BBC5-6E384EED7EC5}" srcOrd="0" destOrd="0" parTransId="{230A6E4A-6CED-4DC0-AEFE-6859FE07B658}" sibTransId="{0B568EC2-5D2A-4B00-8047-B7832F245B44}"/>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505D5263-214F-48F5-9678-AA87C7C04F54}" type="presParOf" srcId="{594BF422-752C-42F3-A230-3D0E6AE9A886}" destId="{0B65942F-B336-42B6-A72B-DA6B6B07B79B}" srcOrd="5" destOrd="0" presId="urn:microsoft.com/office/officeart/2016/7/layout/AccentHomeChevronProcess"/>
    <dgm:cxn modelId="{F0861DFD-F2E8-400C-9B5C-4AA4849B2BE4}" type="presParOf" srcId="{594BF422-752C-42F3-A230-3D0E6AE9A886}" destId="{1D5539F6-8B97-4801-8139-D49EE44FFF3E}" srcOrd="6" destOrd="0" presId="urn:microsoft.com/office/officeart/2016/7/layout/AccentHomeChevronProcess"/>
    <dgm:cxn modelId="{D22CB840-CF4F-404F-97C0-0629311A5E51}" type="presParOf" srcId="{1D5539F6-8B97-4801-8139-D49EE44FFF3E}" destId="{2377F551-4CF6-4656-B644-60A7FC1B0F64}" srcOrd="0" destOrd="0" presId="urn:microsoft.com/office/officeart/2016/7/layout/AccentHomeChevronProcess"/>
    <dgm:cxn modelId="{6FFE5C0B-250C-4EEB-9BDD-E47B6B414225}" type="presParOf" srcId="{1D5539F6-8B97-4801-8139-D49EE44FFF3E}" destId="{69ED255C-64AC-4764-BC2C-7679ECCC9FE9}" srcOrd="1" destOrd="0" presId="urn:microsoft.com/office/officeart/2016/7/layout/AccentHomeChevronProcess"/>
    <dgm:cxn modelId="{EB2B0AEE-0679-4C51-B5D9-13C0989C2DC6}" type="presParOf" srcId="{1D5539F6-8B97-4801-8139-D49EE44FFF3E}" destId="{1F1B09A6-DA7E-41D1-B8A6-E3B6E775E5C1}" srcOrd="2" destOrd="0" presId="urn:microsoft.com/office/officeart/2016/7/layout/AccentHomeChevronProcess"/>
    <dgm:cxn modelId="{21A6189F-60BA-4472-B858-99323388D0B0}" type="presParOf" srcId="{1D5539F6-8B97-4801-8139-D49EE44FFF3E}" destId="{89DACDC6-8676-47A4-A430-164754F46172}" srcOrd="3" destOrd="0" presId="urn:microsoft.com/office/officeart/2016/7/layout/AccentHomeChevronProcess"/>
    <dgm:cxn modelId="{7D7FFE7B-0A37-4D36-9728-C99051BA3C40}" type="presParOf" srcId="{594BF422-752C-42F3-A230-3D0E6AE9A886}" destId="{38A6C30B-D5BF-4A1A-A273-D265DC00F2EC}" srcOrd="7" destOrd="0" presId="urn:microsoft.com/office/officeart/2016/7/layout/AccentHomeChevronProcess"/>
    <dgm:cxn modelId="{626D4800-17BB-462C-BE7D-935B963B6EC7}" type="presParOf" srcId="{594BF422-752C-42F3-A230-3D0E6AE9A886}" destId="{761684DA-3DB5-4618-9A30-6E2731CDFCA3}" srcOrd="8" destOrd="0" presId="urn:microsoft.com/office/officeart/2016/7/layout/AccentHomeChevronProcess"/>
    <dgm:cxn modelId="{2B2ED8B7-5577-4410-8D8A-61A1D71B9F15}" type="presParOf" srcId="{761684DA-3DB5-4618-9A30-6E2731CDFCA3}" destId="{E2C584B7-5B6E-4F6E-A7B8-E679FEF7BC4D}" srcOrd="0" destOrd="0" presId="urn:microsoft.com/office/officeart/2016/7/layout/AccentHomeChevronProcess"/>
    <dgm:cxn modelId="{CFB7BBCC-4189-422A-9163-265E17C16D21}" type="presParOf" srcId="{761684DA-3DB5-4618-9A30-6E2731CDFCA3}" destId="{B89F8758-DA9D-4018-859A-710084D7ABF3}" srcOrd="1" destOrd="0" presId="urn:microsoft.com/office/officeart/2016/7/layout/AccentHomeChevronProcess"/>
    <dgm:cxn modelId="{72C8C8DD-71B0-4E2B-BE4F-7AF4AF3DD218}" type="presParOf" srcId="{761684DA-3DB5-4618-9A30-6E2731CDFCA3}" destId="{B73D2BBA-574C-491E-A31C-8B6EA5CC871A}" srcOrd="2" destOrd="0" presId="urn:microsoft.com/office/officeart/2016/7/layout/AccentHomeChevronProcess"/>
    <dgm:cxn modelId="{34912DD7-C0FC-4C18-ABAB-DA8DF69C4254}" type="presParOf" srcId="{761684DA-3DB5-4618-9A30-6E2731CDFCA3}" destId="{DC9D8E0A-674F-4E74-BF10-5C0EF64E638E}"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238F18-07B8-41D8-8BD9-9F8514E8F9C4}">
      <dsp:nvSpPr>
        <dsp:cNvPr id="0" name=""/>
        <dsp:cNvSpPr/>
      </dsp:nvSpPr>
      <dsp:spPr>
        <a:xfrm>
          <a:off x="94950" y="460948"/>
          <a:ext cx="2194559" cy="2468883"/>
        </a:xfrm>
        <a:prstGeom prst="rect">
          <a:avLst/>
        </a:prstGeom>
        <a:blipFill>
          <a:blip xmlns:r="http://schemas.openxmlformats.org/officeDocument/2006/relationships" r:embed="rId1"/>
          <a:srcRect/>
          <a:stretch>
            <a:fillRect t="-8000" b="-8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6F95BB-E9D9-40E2-AB9F-99D5F69BA82A}">
      <dsp:nvSpPr>
        <dsp:cNvPr id="0" name=""/>
        <dsp:cNvSpPr/>
      </dsp:nvSpPr>
      <dsp:spPr>
        <a:xfrm>
          <a:off x="2624" y="3081438"/>
          <a:ext cx="2379213" cy="48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b="1" spc="20">
              <a:latin typeface="+mj-lt"/>
            </a:defRPr>
          </a:pPr>
          <a:r>
            <a:rPr lang="cs-CZ" sz="1800" kern="1200" noProof="0" dirty="0">
              <a:solidFill>
                <a:schemeClr val="bg1"/>
              </a:solidFill>
            </a:rPr>
            <a:t>Akzhol Nuketayev</a:t>
          </a:r>
          <a:endParaRPr lang="en-GB" sz="1800" kern="1200" noProof="0" dirty="0">
            <a:solidFill>
              <a:schemeClr val="bg1"/>
            </a:solidFill>
          </a:endParaRPr>
        </a:p>
      </dsp:txBody>
      <dsp:txXfrm>
        <a:off x="2624" y="3081438"/>
        <a:ext cx="2379213" cy="487349"/>
      </dsp:txXfrm>
    </dsp:sp>
    <dsp:sp modelId="{1223E777-77CB-4A9A-BF21-12B513842696}">
      <dsp:nvSpPr>
        <dsp:cNvPr id="0" name=""/>
        <dsp:cNvSpPr/>
      </dsp:nvSpPr>
      <dsp:spPr>
        <a:xfrm>
          <a:off x="2624" y="3416310"/>
          <a:ext cx="2379213" cy="603748"/>
        </a:xfrm>
        <a:prstGeom prst="rect">
          <a:avLst/>
        </a:prstGeom>
        <a:noFill/>
        <a:ln>
          <a:noFill/>
        </a:ln>
        <a:effectLst/>
      </dsp:spPr>
      <dsp:style>
        <a:lnRef idx="0">
          <a:scrgbClr r="0" g="0" b="0"/>
        </a:lnRef>
        <a:fillRef idx="0">
          <a:scrgbClr r="0" g="0" b="0"/>
        </a:fillRef>
        <a:effectRef idx="0">
          <a:scrgbClr r="0" g="0" b="0"/>
        </a:effectRef>
        <a:fontRef idx="minor"/>
      </dsp:style>
    </dsp:sp>
    <dsp:sp modelId="{73073D5B-7ADA-4F8B-AD34-0BE114905A44}">
      <dsp:nvSpPr>
        <dsp:cNvPr id="0" name=""/>
        <dsp:cNvSpPr/>
      </dsp:nvSpPr>
      <dsp:spPr>
        <a:xfrm>
          <a:off x="2890526" y="460948"/>
          <a:ext cx="2194559" cy="2468883"/>
        </a:xfrm>
        <a:prstGeom prst="rect">
          <a:avLst/>
        </a:prstGeom>
        <a:blipFill>
          <a:blip xmlns:r="http://schemas.openxmlformats.org/officeDocument/2006/relationships" r:embed="rId2"/>
          <a:srcRect/>
          <a:stretch>
            <a:fillRect t="-17000" b="-1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FAF16A-4FD0-49F4-8593-32E9A31A4FF7}">
      <dsp:nvSpPr>
        <dsp:cNvPr id="0" name=""/>
        <dsp:cNvSpPr/>
      </dsp:nvSpPr>
      <dsp:spPr>
        <a:xfrm>
          <a:off x="2798199" y="3081438"/>
          <a:ext cx="2379213" cy="48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b="1" spc="20">
              <a:latin typeface="+mj-lt"/>
            </a:defRPr>
          </a:pPr>
          <a:r>
            <a:rPr lang="cs-CZ" sz="1800" kern="1200" noProof="0" dirty="0">
              <a:solidFill>
                <a:schemeClr val="bg1"/>
              </a:solidFill>
            </a:rPr>
            <a:t>Filip Najman</a:t>
          </a:r>
          <a:endParaRPr lang="en-GB" sz="1800" kern="1200" noProof="0" dirty="0">
            <a:solidFill>
              <a:schemeClr val="bg1"/>
            </a:solidFill>
          </a:endParaRPr>
        </a:p>
      </dsp:txBody>
      <dsp:txXfrm>
        <a:off x="2798199" y="3081438"/>
        <a:ext cx="2379213" cy="487349"/>
      </dsp:txXfrm>
    </dsp:sp>
    <dsp:sp modelId="{7D166BBB-55AF-452C-B9A0-94A1EE55FF4F}">
      <dsp:nvSpPr>
        <dsp:cNvPr id="0" name=""/>
        <dsp:cNvSpPr/>
      </dsp:nvSpPr>
      <dsp:spPr>
        <a:xfrm>
          <a:off x="2798199" y="3416310"/>
          <a:ext cx="2379213" cy="603748"/>
        </a:xfrm>
        <a:prstGeom prst="rect">
          <a:avLst/>
        </a:prstGeom>
        <a:noFill/>
        <a:ln>
          <a:noFill/>
        </a:ln>
        <a:effectLst/>
      </dsp:spPr>
      <dsp:style>
        <a:lnRef idx="0">
          <a:scrgbClr r="0" g="0" b="0"/>
        </a:lnRef>
        <a:fillRef idx="0">
          <a:scrgbClr r="0" g="0" b="0"/>
        </a:fillRef>
        <a:effectRef idx="0">
          <a:scrgbClr r="0" g="0" b="0"/>
        </a:effectRef>
        <a:fontRef idx="minor"/>
      </dsp:style>
    </dsp:sp>
    <dsp:sp modelId="{418E44D8-60E4-4008-9F09-1A652C62E8A6}">
      <dsp:nvSpPr>
        <dsp:cNvPr id="0" name=""/>
        <dsp:cNvSpPr/>
      </dsp:nvSpPr>
      <dsp:spPr>
        <a:xfrm>
          <a:off x="5686101" y="460948"/>
          <a:ext cx="2194559" cy="2468883"/>
        </a:xfrm>
        <a:prstGeom prst="rect">
          <a:avLst/>
        </a:prstGeom>
        <a:blipFill>
          <a:blip xmlns:r="http://schemas.openxmlformats.org/officeDocument/2006/relationships" r:embed="rId3"/>
          <a:srcRect/>
          <a:stretch>
            <a:fillRect t="-9000" b="-9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5C14B8-8D61-4009-9F8C-194486F530FA}">
      <dsp:nvSpPr>
        <dsp:cNvPr id="0" name=""/>
        <dsp:cNvSpPr/>
      </dsp:nvSpPr>
      <dsp:spPr>
        <a:xfrm>
          <a:off x="5593774" y="3081438"/>
          <a:ext cx="2379213" cy="48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b="1" spc="20">
              <a:latin typeface="+mj-lt"/>
            </a:defRPr>
          </a:pPr>
          <a:r>
            <a:rPr lang="cs-CZ" sz="1800" kern="1200" noProof="0" dirty="0">
              <a:solidFill>
                <a:schemeClr val="bg1"/>
              </a:solidFill>
            </a:rPr>
            <a:t>Roman Pochylý</a:t>
          </a:r>
          <a:endParaRPr lang="en-GB" sz="1800" kern="1200" noProof="0" dirty="0">
            <a:solidFill>
              <a:schemeClr val="bg1"/>
            </a:solidFill>
          </a:endParaRPr>
        </a:p>
      </dsp:txBody>
      <dsp:txXfrm>
        <a:off x="5593774" y="3081438"/>
        <a:ext cx="2379213" cy="487349"/>
      </dsp:txXfrm>
    </dsp:sp>
    <dsp:sp modelId="{EE420F84-477D-4635-BEF8-66426E9A259D}">
      <dsp:nvSpPr>
        <dsp:cNvPr id="0" name=""/>
        <dsp:cNvSpPr/>
      </dsp:nvSpPr>
      <dsp:spPr>
        <a:xfrm>
          <a:off x="5593774" y="3416310"/>
          <a:ext cx="2379213" cy="603748"/>
        </a:xfrm>
        <a:prstGeom prst="rect">
          <a:avLst/>
        </a:prstGeom>
        <a:noFill/>
        <a:ln>
          <a:noFill/>
        </a:ln>
        <a:effectLst/>
      </dsp:spPr>
      <dsp:style>
        <a:lnRef idx="0">
          <a:scrgbClr r="0" g="0" b="0"/>
        </a:lnRef>
        <a:fillRef idx="0">
          <a:scrgbClr r="0" g="0" b="0"/>
        </a:fillRef>
        <a:effectRef idx="0">
          <a:scrgbClr r="0" g="0" b="0"/>
        </a:effectRef>
        <a:fontRef idx="minor"/>
      </dsp:style>
    </dsp:sp>
    <dsp:sp modelId="{04A8E640-7EB5-4EF2-8C83-19A3E5328324}">
      <dsp:nvSpPr>
        <dsp:cNvPr id="0" name=""/>
        <dsp:cNvSpPr/>
      </dsp:nvSpPr>
      <dsp:spPr>
        <a:xfrm>
          <a:off x="8481676" y="460948"/>
          <a:ext cx="2194559" cy="2468883"/>
        </a:xfrm>
        <a:prstGeom prst="rect">
          <a:avLst/>
        </a:prstGeom>
        <a:blipFill>
          <a:blip xmlns:r="http://schemas.openxmlformats.org/officeDocument/2006/relationships" r:embed="rId4"/>
          <a:srcRect/>
          <a:stretch>
            <a:fillRect t="-29000" b="-29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C5F495-3DD9-41C8-99AE-150A333447D0}">
      <dsp:nvSpPr>
        <dsp:cNvPr id="0" name=""/>
        <dsp:cNvSpPr/>
      </dsp:nvSpPr>
      <dsp:spPr>
        <a:xfrm>
          <a:off x="8389349" y="3081438"/>
          <a:ext cx="2379213" cy="487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800100">
            <a:lnSpc>
              <a:spcPct val="100000"/>
            </a:lnSpc>
            <a:spcBef>
              <a:spcPct val="0"/>
            </a:spcBef>
            <a:spcAft>
              <a:spcPct val="35000"/>
            </a:spcAft>
            <a:buNone/>
            <a:defRPr b="1" spc="20">
              <a:latin typeface="+mj-lt"/>
            </a:defRPr>
          </a:pPr>
          <a:r>
            <a:rPr lang="cs-CZ" sz="1800" kern="1200" noProof="0" dirty="0">
              <a:solidFill>
                <a:schemeClr val="bg1"/>
              </a:solidFill>
            </a:rPr>
            <a:t>Tung Duong Nguyen</a:t>
          </a:r>
          <a:endParaRPr lang="en-GB" sz="1800" kern="1200" noProof="0" dirty="0">
            <a:solidFill>
              <a:schemeClr val="bg1"/>
            </a:solidFill>
          </a:endParaRPr>
        </a:p>
      </dsp:txBody>
      <dsp:txXfrm>
        <a:off x="8389349" y="3081438"/>
        <a:ext cx="2379213" cy="487349"/>
      </dsp:txXfrm>
    </dsp:sp>
    <dsp:sp modelId="{5A7600AF-A34B-4D03-B3D6-B3C760AE8E06}">
      <dsp:nvSpPr>
        <dsp:cNvPr id="0" name=""/>
        <dsp:cNvSpPr/>
      </dsp:nvSpPr>
      <dsp:spPr>
        <a:xfrm>
          <a:off x="8389349" y="3416310"/>
          <a:ext cx="2379213" cy="60374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909957"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1934" y="2872740"/>
          <a:ext cx="2062943" cy="662940"/>
        </a:xfrm>
        <a:prstGeom prst="homePlate">
          <a:avLst>
            <a:gd name="adj" fmla="val 25000"/>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rtlCol="0" anchor="ctr" anchorCtr="0">
          <a:noAutofit/>
        </a:bodyPr>
        <a:lstStyle/>
        <a:p>
          <a:pPr marL="0" lvl="0" indent="0" algn="ctr" defTabSz="711200" rtl="0">
            <a:lnSpc>
              <a:spcPct val="90000"/>
            </a:lnSpc>
            <a:spcBef>
              <a:spcPct val="0"/>
            </a:spcBef>
            <a:spcAft>
              <a:spcPct val="35000"/>
            </a:spcAft>
            <a:buNone/>
          </a:pPr>
          <a:r>
            <a:rPr lang="en-GB" sz="1600" kern="1200" noProof="0" dirty="0"/>
            <a:t>Title</a:t>
          </a:r>
        </a:p>
      </dsp:txBody>
      <dsp:txXfrm>
        <a:off x="1934" y="2872740"/>
        <a:ext cx="1980076" cy="662940"/>
      </dsp:txXfrm>
    </dsp:sp>
    <dsp:sp modelId="{810D7AA7-A541-4507-BE7F-36CCF210089F}">
      <dsp:nvSpPr>
        <dsp:cNvPr id="0" name=""/>
        <dsp:cNvSpPr/>
      </dsp:nvSpPr>
      <dsp:spPr>
        <a:xfrm>
          <a:off x="166970" y="982941"/>
          <a:ext cx="1675110" cy="1790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l" defTabSz="533400" rtl="0">
            <a:lnSpc>
              <a:spcPct val="90000"/>
            </a:lnSpc>
            <a:spcBef>
              <a:spcPct val="0"/>
            </a:spcBef>
            <a:spcAft>
              <a:spcPct val="35000"/>
            </a:spcAft>
            <a:buNone/>
          </a:pPr>
          <a:r>
            <a:rPr lang="en-GB" sz="1200" b="0" i="0" u="none" kern="1200" noProof="0" dirty="0"/>
            <a:t>To start a presentation, go to the Slide Show tab, and select From Beginning.</a:t>
          </a:r>
          <a:endParaRPr lang="en-GB" sz="1200" kern="1200" noProof="0" dirty="0"/>
        </a:p>
      </dsp:txBody>
      <dsp:txXfrm>
        <a:off x="166970" y="982941"/>
        <a:ext cx="1675110" cy="1790777"/>
      </dsp:txXfrm>
    </dsp:sp>
    <dsp:sp modelId="{E41E7729-FD3F-426D-804C-45BD60BD762D}">
      <dsp:nvSpPr>
        <dsp:cNvPr id="0" name=""/>
        <dsp:cNvSpPr/>
      </dsp:nvSpPr>
      <dsp:spPr>
        <a:xfrm rot="5400000">
          <a:off x="1049839"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1961731" y="2872740"/>
          <a:ext cx="2062943" cy="662940"/>
        </a:xfrm>
        <a:prstGeom prst="chevron">
          <a:avLst>
            <a:gd name="adj" fmla="val 25000"/>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rtlCol="0" anchor="ctr" anchorCtr="0">
          <a:noAutofit/>
        </a:bodyPr>
        <a:lstStyle/>
        <a:p>
          <a:pPr marL="0" lvl="0" indent="0" algn="ctr" defTabSz="711200" rtl="0">
            <a:lnSpc>
              <a:spcPct val="90000"/>
            </a:lnSpc>
            <a:spcBef>
              <a:spcPct val="0"/>
            </a:spcBef>
            <a:spcAft>
              <a:spcPct val="35000"/>
            </a:spcAft>
            <a:buNone/>
          </a:pPr>
          <a:r>
            <a:rPr lang="en-GB" sz="1600" kern="1200" noProof="0" dirty="0"/>
            <a:t>Title</a:t>
          </a:r>
        </a:p>
      </dsp:txBody>
      <dsp:txXfrm>
        <a:off x="2127466" y="2872740"/>
        <a:ext cx="1731473" cy="662940"/>
      </dsp:txXfrm>
    </dsp:sp>
    <dsp:sp modelId="{5E07F9E4-149C-4A89-848F-4ABDD305F0C5}">
      <dsp:nvSpPr>
        <dsp:cNvPr id="0" name=""/>
        <dsp:cNvSpPr/>
      </dsp:nvSpPr>
      <dsp:spPr>
        <a:xfrm>
          <a:off x="2126766" y="982941"/>
          <a:ext cx="1675110" cy="1790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l" defTabSz="533400" rtl="0">
            <a:lnSpc>
              <a:spcPct val="90000"/>
            </a:lnSpc>
            <a:spcBef>
              <a:spcPct val="0"/>
            </a:spcBef>
            <a:spcAft>
              <a:spcPct val="35000"/>
            </a:spcAft>
            <a:buNone/>
          </a:pPr>
          <a:r>
            <a:rPr lang="en-GB" sz="1200" b="0" i="0" u="none" kern="1200" noProof="0" dirty="0"/>
            <a:t>To display Presenter view, in Slide Show view, on the control bar at the bottom left select the three dots, and then Show Presenter View. </a:t>
          </a:r>
          <a:endParaRPr lang="en-GB" sz="1200" kern="1200" noProof="0" dirty="0"/>
        </a:p>
      </dsp:txBody>
      <dsp:txXfrm>
        <a:off x="2126766" y="982941"/>
        <a:ext cx="1675110" cy="1790777"/>
      </dsp:txXfrm>
    </dsp:sp>
    <dsp:sp modelId="{473F2067-7126-4D56-A328-5A8CFD3D8D52}">
      <dsp:nvSpPr>
        <dsp:cNvPr id="0" name=""/>
        <dsp:cNvSpPr/>
      </dsp:nvSpPr>
      <dsp:spPr>
        <a:xfrm rot="5400000">
          <a:off x="3009635"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3921528" y="2872740"/>
          <a:ext cx="2062943" cy="662940"/>
        </a:xfrm>
        <a:prstGeom prst="chevron">
          <a:avLst>
            <a:gd name="adj" fmla="val 25000"/>
          </a:avLst>
        </a:prstGeom>
        <a:solidFill>
          <a:schemeClr val="accent5"/>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rtlCol="0" anchor="ctr" anchorCtr="0">
          <a:noAutofit/>
        </a:bodyPr>
        <a:lstStyle/>
        <a:p>
          <a:pPr marL="0" lvl="0" indent="0" algn="ctr" defTabSz="711200" rtl="0">
            <a:lnSpc>
              <a:spcPct val="90000"/>
            </a:lnSpc>
            <a:spcBef>
              <a:spcPct val="0"/>
            </a:spcBef>
            <a:spcAft>
              <a:spcPct val="35000"/>
            </a:spcAft>
            <a:buNone/>
          </a:pPr>
          <a:r>
            <a:rPr lang="en-GB" sz="1600" kern="1200" noProof="0" dirty="0"/>
            <a:t>Title</a:t>
          </a:r>
        </a:p>
      </dsp:txBody>
      <dsp:txXfrm>
        <a:off x="4087263" y="2872740"/>
        <a:ext cx="1731473" cy="662940"/>
      </dsp:txXfrm>
    </dsp:sp>
    <dsp:sp modelId="{FD7B29F2-0D66-4B4B-BC8A-82DA23575305}">
      <dsp:nvSpPr>
        <dsp:cNvPr id="0" name=""/>
        <dsp:cNvSpPr/>
      </dsp:nvSpPr>
      <dsp:spPr>
        <a:xfrm>
          <a:off x="4086563" y="982941"/>
          <a:ext cx="1675110" cy="1790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l" defTabSz="533400" rtl="0">
            <a:lnSpc>
              <a:spcPct val="90000"/>
            </a:lnSpc>
            <a:spcBef>
              <a:spcPct val="0"/>
            </a:spcBef>
            <a:spcAft>
              <a:spcPct val="35000"/>
            </a:spcAft>
            <a:buNone/>
          </a:pPr>
          <a:r>
            <a:rPr lang="en-GB" sz="1200" b="0" i="0" u="none" kern="1200" noProof="0" dirty="0"/>
            <a:t>During your presentation, the speaker notes are visible on your monitor, but aren't visible to the audience. </a:t>
          </a:r>
          <a:endParaRPr lang="en-GB" sz="1200" kern="1200" noProof="0" dirty="0"/>
        </a:p>
      </dsp:txBody>
      <dsp:txXfrm>
        <a:off x="4086563" y="982941"/>
        <a:ext cx="1675110" cy="1790777"/>
      </dsp:txXfrm>
    </dsp:sp>
    <dsp:sp modelId="{2377F551-4CF6-4656-B644-60A7FC1B0F64}">
      <dsp:nvSpPr>
        <dsp:cNvPr id="0" name=""/>
        <dsp:cNvSpPr/>
      </dsp:nvSpPr>
      <dsp:spPr>
        <a:xfrm rot="5400000">
          <a:off x="4969432"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69ED255C-64AC-4764-BC2C-7679ECCC9FE9}">
      <dsp:nvSpPr>
        <dsp:cNvPr id="0" name=""/>
        <dsp:cNvSpPr/>
      </dsp:nvSpPr>
      <dsp:spPr>
        <a:xfrm>
          <a:off x="5881324" y="2872740"/>
          <a:ext cx="2062943" cy="662940"/>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rtlCol="0" anchor="ctr" anchorCtr="0">
          <a:noAutofit/>
        </a:bodyPr>
        <a:lstStyle/>
        <a:p>
          <a:pPr marL="0" lvl="0" indent="0" algn="ctr" defTabSz="711200" rtl="0">
            <a:lnSpc>
              <a:spcPct val="90000"/>
            </a:lnSpc>
            <a:spcBef>
              <a:spcPct val="0"/>
            </a:spcBef>
            <a:spcAft>
              <a:spcPct val="35000"/>
            </a:spcAft>
            <a:buNone/>
          </a:pPr>
          <a:r>
            <a:rPr lang="en-GB" sz="1600" kern="1200" noProof="0" dirty="0"/>
            <a:t>Title</a:t>
          </a:r>
        </a:p>
      </dsp:txBody>
      <dsp:txXfrm>
        <a:off x="6047059" y="2872740"/>
        <a:ext cx="1731473" cy="662940"/>
      </dsp:txXfrm>
    </dsp:sp>
    <dsp:sp modelId="{1F1B09A6-DA7E-41D1-B8A6-E3B6E775E5C1}">
      <dsp:nvSpPr>
        <dsp:cNvPr id="0" name=""/>
        <dsp:cNvSpPr/>
      </dsp:nvSpPr>
      <dsp:spPr>
        <a:xfrm>
          <a:off x="6046360" y="982941"/>
          <a:ext cx="1675110" cy="1790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l" defTabSz="533400" rtl="0">
            <a:lnSpc>
              <a:spcPct val="90000"/>
            </a:lnSpc>
            <a:spcBef>
              <a:spcPct val="0"/>
            </a:spcBef>
            <a:spcAft>
              <a:spcPct val="35000"/>
            </a:spcAft>
            <a:buNone/>
          </a:pPr>
          <a:r>
            <a:rPr lang="en-GB" sz="1200" b="0" i="0" u="none" kern="1200" noProof="0" dirty="0"/>
            <a:t>The Notes pane is a box that appears below each slide. Tap it to add notes. </a:t>
          </a:r>
          <a:endParaRPr lang="en-GB" sz="1200" kern="1200" noProof="0" dirty="0"/>
        </a:p>
      </dsp:txBody>
      <dsp:txXfrm>
        <a:off x="6046360" y="982941"/>
        <a:ext cx="1675110" cy="1790777"/>
      </dsp:txXfrm>
    </dsp:sp>
    <dsp:sp modelId="{E2C584B7-5B6E-4F6E-A7B8-E679FEF7BC4D}">
      <dsp:nvSpPr>
        <dsp:cNvPr id="0" name=""/>
        <dsp:cNvSpPr/>
      </dsp:nvSpPr>
      <dsp:spPr>
        <a:xfrm rot="5400000">
          <a:off x="6929229" y="1795812"/>
          <a:ext cx="1988820" cy="165035"/>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9F8758-DA9D-4018-859A-710084D7ABF3}">
      <dsp:nvSpPr>
        <dsp:cNvPr id="0" name=""/>
        <dsp:cNvSpPr/>
      </dsp:nvSpPr>
      <dsp:spPr>
        <a:xfrm>
          <a:off x="7841121" y="2872740"/>
          <a:ext cx="2062943" cy="662940"/>
        </a:xfrm>
        <a:prstGeom prst="chevron">
          <a:avLst>
            <a:gd name="adj" fmla="val 25000"/>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203200" rIns="101600" bIns="203200" numCol="1" spcCol="1270" rtlCol="0" anchor="ctr" anchorCtr="0">
          <a:noAutofit/>
        </a:bodyPr>
        <a:lstStyle/>
        <a:p>
          <a:pPr marL="0" lvl="0" indent="0" algn="ctr" defTabSz="711200" rtl="0">
            <a:lnSpc>
              <a:spcPct val="90000"/>
            </a:lnSpc>
            <a:spcBef>
              <a:spcPct val="0"/>
            </a:spcBef>
            <a:spcAft>
              <a:spcPct val="35000"/>
            </a:spcAft>
            <a:buNone/>
          </a:pPr>
          <a:r>
            <a:rPr lang="en-GB" sz="1600" kern="1200" noProof="0" dirty="0"/>
            <a:t>Title</a:t>
          </a:r>
        </a:p>
      </dsp:txBody>
      <dsp:txXfrm>
        <a:off x="8006856" y="2872740"/>
        <a:ext cx="1731473" cy="662940"/>
      </dsp:txXfrm>
    </dsp:sp>
    <dsp:sp modelId="{B73D2BBA-574C-491E-A31C-8B6EA5CC871A}">
      <dsp:nvSpPr>
        <dsp:cNvPr id="0" name=""/>
        <dsp:cNvSpPr/>
      </dsp:nvSpPr>
      <dsp:spPr>
        <a:xfrm>
          <a:off x="8006156" y="982941"/>
          <a:ext cx="1675110" cy="141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l" defTabSz="533400" rtl="0">
            <a:lnSpc>
              <a:spcPct val="90000"/>
            </a:lnSpc>
            <a:spcBef>
              <a:spcPct val="0"/>
            </a:spcBef>
            <a:spcAft>
              <a:spcPct val="35000"/>
            </a:spcAft>
            <a:buNone/>
          </a:pPr>
          <a:r>
            <a:rPr lang="en-GB" sz="1200" b="0" i="0" u="none" kern="1200" noProof="0" dirty="0"/>
            <a:t>If you don’t see the Notes pane or it is completely minimised, click Notes on the task bar across the bottom of the PowerPoint window. </a:t>
          </a:r>
          <a:endParaRPr lang="en-GB" sz="1200" kern="1200" noProof="0" dirty="0"/>
        </a:p>
      </dsp:txBody>
      <dsp:txXfrm>
        <a:off x="8006156" y="982941"/>
        <a:ext cx="1675110" cy="1414310"/>
      </dsp:txXfrm>
    </dsp:sp>
  </dsp:spTree>
</dsp:drawing>
</file>

<file path=ppt/diagrams/layout1.xml><?xml version="1.0" encoding="utf-8"?>
<dgm:layoutDef xmlns:dgm="http://schemas.openxmlformats.org/drawingml/2006/diagram" xmlns:a="http://schemas.openxmlformats.org/drawingml/2006/main" uniqueId="urn:microsoft.com/office/officeart/2019/1/layout/PeoplePortraitsList">
  <dgm:title val="People Portrait List"/>
  <dgm:desc val="People Portrait List"/>
  <dgm:catLst>
    <dgm:cat type="list"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dgm:constr type="w" for="ch" forName="compNode" refType="h" refFor="ch" refForName="compNode" fact="0.55"/>
      <dgm:constr type="w" for="ch" forName="sibTrans" refType="w" refFor="ch" refForName="compNode" fact="0.175"/>
      <dgm:constr type="primFontSz" for="des" forName="nameTx" val="18"/>
      <dgm:constr type="primFontSz" for="des" forName="desTx" refType="primFontSz" refFor="des" refForName="nameTx" op="lte" fact="0.75"/>
      <dgm:constr type="h" for="des" forName="topSpace" op="equ"/>
      <dgm:constr type="h" for="des" forName="compNode" op="equ"/>
      <dgm:constr type="h" for="des" forName="photoElip" op="equ"/>
      <dgm:constr type="w" for="des" forName="photoElip" op="equ"/>
      <dgm:constr type="l" for="des" forName="photoElip" op="equ"/>
      <dgm:constr type="h" for="des" forName="iconSpace" op="equ"/>
      <dgm:constr type="h" for="des" forName="nameTx" op="equ"/>
      <dgm:constr type="h" for="des" forName="txSpace" op="equ"/>
      <dgm:constr type="h" for="des" forName="desTx" op="equ"/>
      <dgm:constr type="h" for="des" forName="bottSpace"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topSpace" refType="w"/>
          <dgm:constr type="h" for="ch" forName="topSpace" refType="h" fact="0.187"/>
          <dgm:constr type="l" for="ch" forName="topSpace"/>
          <dgm:constr type="w" for="ch" forName="photoElip" refType="h" refFor="ch" refForName="photoElip"/>
          <dgm:constr type="h" for="ch" forName="photoElip" val="46.775"/>
          <dgm:constr type="t" for="ch" forName="photoElip" refType="b" refFor="ch" refForName="topSpace"/>
          <dgm:constr type="ctrX" for="ch" forName="photoElip" refType="w" fact="0.5"/>
          <dgm:constr type="w" for="ch" forName="iconSpace" refType="w"/>
          <dgm:constr type="h" for="ch" forName="iconSpace" refType="h" fact="0.075"/>
          <dgm:constr type="l" for="ch" forName="iconSpace"/>
          <dgm:constr type="t" for="ch" forName="iconSpace" refType="b" refFor="ch" refForName="photoElip"/>
          <dgm:constr type="w" for="ch" forName="nameTx" refType="w"/>
          <dgm:constr type="h" for="ch" forName="nameTx" refType="h" fact="0.112"/>
          <dgm:constr type="l" for="ch" forName="nameTx"/>
          <dgm:constr type="t" for="ch" forName="nameTx" refType="b" refFor="ch" refForName="iconSpace"/>
          <dgm:constr type="h" for="ch" forName="txSpace" refType="h" fact="0.015"/>
          <dgm:constr type="w" for="ch" forName="txSpace" refType="w"/>
          <dgm:constr type="l" for="ch" forName="txSpace"/>
          <dgm:constr type="t" for="ch" forName="txSpace" refType="b" refFor="ch" refForName="nameTx"/>
          <dgm:constr type="w" for="ch" forName="desTx" refType="w"/>
          <dgm:constr type="l" for="ch" forName="desTx"/>
          <dgm:constr type="h" for="ch" forName="desTx" refType="h" fact="0.13875"/>
          <dgm:constr type="t" for="ch" forName="desTx" refType="b" refFor="ch" refForName="txSpace"/>
          <dgm:constr type="w" for="ch" forName="bottSpace" refType="w"/>
          <dgm:constr type="h" for="ch" forName="bottSpace" refType="h" fact="0.067"/>
          <dgm:constr type="l" for="ch" forName="bottSpace"/>
          <dgm:constr type="t" for="ch" forName="bottSpace" refType="b" refFor="ch" refForName="desTx"/>
        </dgm:constrLst>
        <dgm:ruleLst>
          <dgm:rule type="h" val="INF" fact="NaN" max="NaN"/>
        </dgm:ruleLst>
        <dgm:layoutNode name="topSpace">
          <dgm:alg type="sp"/>
          <dgm:shape xmlns:r="http://schemas.openxmlformats.org/officeDocument/2006/relationships" r:blip="">
            <dgm:adjLst/>
          </dgm:shape>
          <dgm:presOf/>
          <dgm:constrLst/>
          <dgm:ruleLst/>
        </dgm:layoutNode>
        <dgm:layoutNode name="photoElip" styleLbl="node1">
          <dgm:alg type="sp"/>
          <dgm:shape xmlns:r="http://schemas.openxmlformats.org/officeDocument/2006/relationships" type="ellipse"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nameTx" styleLbl="revTx">
          <dgm:varLst>
            <dgm:chMax val="0"/>
            <dgm:chPref val="0"/>
          </dgm:varLst>
          <dgm:alg type="tx">
            <dgm:param type="txAnchorVert" val="t"/>
            <dgm:param type="txAnchorHorzCh" val="ct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HorzCh" val="ctr"/>
            <dgm:param type="txAnchorVert" val="t"/>
          </dgm:alg>
          <dgm:shape xmlns:r="http://schemas.openxmlformats.org/officeDocument/2006/relationships" type="rect" r:blip="">
            <dgm:adjLst/>
          </dgm:shape>
          <dgm:presOf axis="des" ptType="node"/>
          <dgm:constrLst>
            <dgm:constr type="primFontSz" val="13"/>
            <dgm:constr type="secFontSz" refType="primFontSz"/>
            <dgm:constr type="lMarg"/>
            <dgm:constr type="rMarg"/>
            <dgm:constr type="tMarg"/>
            <dgm:constr type="bMarg"/>
          </dgm:constrLst>
          <dgm:ruleLst>
            <dgm:rule type="primFontSz" val="13" fact="NaN" max="NaN"/>
            <dgm:rule type="h" val="INF" fact="NaN" max="NaN"/>
          </dgm:ruleLst>
        </dgm:layoutNode>
        <dgm:layoutNode name="bottSpace">
          <dgm:alg type="sp"/>
          <dgm:shape xmlns:r="http://schemas.openxmlformats.org/officeDocument/2006/relationships" r:blip="">
            <dgm:adjLst/>
          </dgm:shape>
          <dgm:presOf/>
          <dgm:constrLst/>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gn="ctr">
          <a:lnSpc>
            <a:spcPct val="100000"/>
          </a:lnSpc>
          <a:defRPr b="1" spc="20">
            <a:latin typeface="+mj-lt"/>
          </a:defRPr>
        </a:lvl1pPr>
        <a:lvl2pPr algn="ctr">
          <a:lnSpc>
            <a:spcPct val="100000"/>
          </a:lnSpc>
          <a:defRPr>
            <a:latin typeface="+mj-lt"/>
          </a:defRPr>
        </a:lvl2pPr>
        <a:lvl3pPr algn="ctr">
          <a:buNone/>
          <a:defRPr i="1">
            <a:latin typeface="+mj-lt"/>
          </a:defRPr>
        </a:lvl3pPr>
        <a:lvl4pPr algn="ctr">
          <a:buNone/>
          <a:defRPr i="1">
            <a:latin typeface="+mj-lt"/>
          </a:defRPr>
        </a:lvl4pPr>
        <a:lvl5pPr algn="ctr">
          <a:buNone/>
          <a:defRPr i="1">
            <a:latin typeface="+mj-lt"/>
          </a:defRPr>
        </a:lvl5pPr>
        <a:lvl6pPr algn="ctr">
          <a:buNone/>
          <a:defRPr i="1">
            <a:latin typeface="+mj-lt"/>
          </a:defRPr>
        </a:lvl6pPr>
        <a:lvl7pPr algn="ctr">
          <a:buNone/>
          <a:defRPr i="1">
            <a:latin typeface="+mj-lt"/>
          </a:defRPr>
        </a:lvl7pPr>
        <a:lvl8pPr algn="ctr">
          <a:buNone/>
          <a:defRPr i="1">
            <a:latin typeface="+mj-lt"/>
          </a:defRPr>
        </a:lvl8pPr>
        <a:lvl9pPr algn="ctr">
          <a:buNone/>
          <a:defRPr i="1">
            <a:latin typeface="+mj-lt"/>
          </a:defRPr>
        </a:lvl9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B86346-59A2-4282-9A64-05524C79D8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161D54C-AFC8-47F5-B030-A8ED60D088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36B27D-C1ED-4C55-9062-2279210E96ED}" type="datetime1">
              <a:rPr lang="en-GB" smtClean="0"/>
              <a:t>30/10/2025</a:t>
            </a:fld>
            <a:endParaRPr lang="en-GB" dirty="0"/>
          </a:p>
        </p:txBody>
      </p:sp>
      <p:sp>
        <p:nvSpPr>
          <p:cNvPr id="4" name="Footer Placeholder 3">
            <a:extLst>
              <a:ext uri="{FF2B5EF4-FFF2-40B4-BE49-F238E27FC236}">
                <a16:creationId xmlns:a16="http://schemas.microsoft.com/office/drawing/2014/main" id="{B43D8396-DC49-433C-84C0-BD573781E5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CDA06B3-9442-49D9-BE03-080DCCEA19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C5AD26-F754-4E27-9D95-B069583ABB63}" type="slidenum">
              <a:rPr lang="en-GB" smtClean="0"/>
              <a:t>‹#›</a:t>
            </a:fld>
            <a:endParaRPr lang="en-GB"/>
          </a:p>
        </p:txBody>
      </p:sp>
    </p:spTree>
    <p:extLst>
      <p:ext uri="{BB962C8B-B14F-4D97-AF65-F5344CB8AC3E}">
        <p14:creationId xmlns:p14="http://schemas.microsoft.com/office/powerpoint/2010/main" val="4122084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61EAF8-BEF3-4EDD-99CF-6435314FE1C9}" type="datetime1">
              <a:rPr lang="en-GB" smtClean="0"/>
              <a:pPr/>
              <a:t>30/10/2025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5939589-3E79-4C82-AA4A-FE78234FAA59}" type="slidenum">
              <a:rPr lang="en-GB" noProof="0" smtClean="0"/>
              <a:t>‹#›</a:t>
            </a:fld>
            <a:endParaRPr lang="en-GB" noProof="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a:t>
            </a:fld>
            <a:endParaRPr lang="en-GB"/>
          </a:p>
        </p:txBody>
      </p:sp>
    </p:spTree>
    <p:extLst>
      <p:ext uri="{BB962C8B-B14F-4D97-AF65-F5344CB8AC3E}">
        <p14:creationId xmlns:p14="http://schemas.microsoft.com/office/powerpoint/2010/main" val="686272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11</a:t>
            </a:fld>
            <a:endParaRPr lang="en-GB"/>
          </a:p>
        </p:txBody>
      </p:sp>
    </p:spTree>
    <p:extLst>
      <p:ext uri="{BB962C8B-B14F-4D97-AF65-F5344CB8AC3E}">
        <p14:creationId xmlns:p14="http://schemas.microsoft.com/office/powerpoint/2010/main" val="947308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12</a:t>
            </a:fld>
            <a:endParaRPr lang="en-GB"/>
          </a:p>
        </p:txBody>
      </p:sp>
    </p:spTree>
    <p:extLst>
      <p:ext uri="{BB962C8B-B14F-4D97-AF65-F5344CB8AC3E}">
        <p14:creationId xmlns:p14="http://schemas.microsoft.com/office/powerpoint/2010/main" val="885126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13</a:t>
            </a:fld>
            <a:endParaRPr lang="en-GB"/>
          </a:p>
        </p:txBody>
      </p:sp>
    </p:spTree>
    <p:extLst>
      <p:ext uri="{BB962C8B-B14F-4D97-AF65-F5344CB8AC3E}">
        <p14:creationId xmlns:p14="http://schemas.microsoft.com/office/powerpoint/2010/main" val="3690816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14</a:t>
            </a:fld>
            <a:endParaRPr lang="en-GB"/>
          </a:p>
        </p:txBody>
      </p:sp>
    </p:spTree>
    <p:extLst>
      <p:ext uri="{BB962C8B-B14F-4D97-AF65-F5344CB8AC3E}">
        <p14:creationId xmlns:p14="http://schemas.microsoft.com/office/powerpoint/2010/main" val="4063533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15</a:t>
            </a:fld>
            <a:endParaRPr lang="en-GB"/>
          </a:p>
        </p:txBody>
      </p:sp>
    </p:spTree>
    <p:extLst>
      <p:ext uri="{BB962C8B-B14F-4D97-AF65-F5344CB8AC3E}">
        <p14:creationId xmlns:p14="http://schemas.microsoft.com/office/powerpoint/2010/main" val="1045073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16</a:t>
            </a:fld>
            <a:endParaRPr lang="en-GB"/>
          </a:p>
        </p:txBody>
      </p:sp>
    </p:spTree>
    <p:extLst>
      <p:ext uri="{BB962C8B-B14F-4D97-AF65-F5344CB8AC3E}">
        <p14:creationId xmlns:p14="http://schemas.microsoft.com/office/powerpoint/2010/main" val="1857057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17</a:t>
            </a:fld>
            <a:endParaRPr lang="en-GB"/>
          </a:p>
        </p:txBody>
      </p:sp>
    </p:spTree>
    <p:extLst>
      <p:ext uri="{BB962C8B-B14F-4D97-AF65-F5344CB8AC3E}">
        <p14:creationId xmlns:p14="http://schemas.microsoft.com/office/powerpoint/2010/main" val="3498038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2</a:t>
            </a:fld>
            <a:endParaRPr lang="en-GB"/>
          </a:p>
        </p:txBody>
      </p:sp>
    </p:spTree>
    <p:extLst>
      <p:ext uri="{BB962C8B-B14F-4D97-AF65-F5344CB8AC3E}">
        <p14:creationId xmlns:p14="http://schemas.microsoft.com/office/powerpoint/2010/main" val="166253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3</a:t>
            </a:fld>
            <a:endParaRPr lang="en-GB"/>
          </a:p>
        </p:txBody>
      </p:sp>
    </p:spTree>
    <p:extLst>
      <p:ext uri="{BB962C8B-B14F-4D97-AF65-F5344CB8AC3E}">
        <p14:creationId xmlns:p14="http://schemas.microsoft.com/office/powerpoint/2010/main" val="1263972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D5939589-3E79-4C82-AA4A-FE78234FAA59}" type="slidenum">
              <a:rPr lang="en-GB" noProof="0" smtClean="0"/>
              <a:t>4</a:t>
            </a:fld>
            <a:endParaRPr lang="en-GB" noProof="0"/>
          </a:p>
        </p:txBody>
      </p:sp>
    </p:spTree>
    <p:extLst>
      <p:ext uri="{BB962C8B-B14F-4D97-AF65-F5344CB8AC3E}">
        <p14:creationId xmlns:p14="http://schemas.microsoft.com/office/powerpoint/2010/main" val="835815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F7A5F-539A-BE72-6DE4-6B4CB355F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84839-BDAA-859A-0F2A-38B6EB9C76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293672-BBE1-01C3-C543-471D8D42009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7F9E4B9-E12C-BDAF-26DC-D2283240098B}"/>
              </a:ext>
            </a:extLst>
          </p:cNvPr>
          <p:cNvSpPr>
            <a:spLocks noGrp="1"/>
          </p:cNvSpPr>
          <p:nvPr>
            <p:ph type="sldNum" sz="quarter" idx="5"/>
          </p:nvPr>
        </p:nvSpPr>
        <p:spPr/>
        <p:txBody>
          <a:bodyPr/>
          <a:lstStyle/>
          <a:p>
            <a:pPr rtl="0"/>
            <a:fld id="{D5939589-3E79-4C82-AA4A-FE78234FAA59}" type="slidenum">
              <a:rPr lang="en-GB" smtClean="0"/>
              <a:t>5</a:t>
            </a:fld>
            <a:endParaRPr lang="en-GB"/>
          </a:p>
        </p:txBody>
      </p:sp>
    </p:spTree>
    <p:extLst>
      <p:ext uri="{BB962C8B-B14F-4D97-AF65-F5344CB8AC3E}">
        <p14:creationId xmlns:p14="http://schemas.microsoft.com/office/powerpoint/2010/main" val="3745866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D5939589-3E79-4C82-AA4A-FE78234FAA59}" type="slidenum">
              <a:rPr lang="en-GB" smtClean="0"/>
              <a:t>6</a:t>
            </a:fld>
            <a:endParaRPr lang="en-GB"/>
          </a:p>
        </p:txBody>
      </p:sp>
    </p:spTree>
    <p:extLst>
      <p:ext uri="{BB962C8B-B14F-4D97-AF65-F5344CB8AC3E}">
        <p14:creationId xmlns:p14="http://schemas.microsoft.com/office/powerpoint/2010/main" val="2997518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7</a:t>
            </a:fld>
            <a:endParaRPr lang="en-GB"/>
          </a:p>
        </p:txBody>
      </p:sp>
    </p:spTree>
    <p:extLst>
      <p:ext uri="{BB962C8B-B14F-4D97-AF65-F5344CB8AC3E}">
        <p14:creationId xmlns:p14="http://schemas.microsoft.com/office/powerpoint/2010/main" val="2994507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9</a:t>
            </a:fld>
            <a:endParaRPr lang="en-GB"/>
          </a:p>
        </p:txBody>
      </p:sp>
    </p:spTree>
    <p:extLst>
      <p:ext uri="{BB962C8B-B14F-4D97-AF65-F5344CB8AC3E}">
        <p14:creationId xmlns:p14="http://schemas.microsoft.com/office/powerpoint/2010/main" val="493016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A13D8-3F88-90CC-18C8-4DA712060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2C19E1-429A-4E6A-ED31-B2A0B22405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550EA-F4C7-D5EC-A2F6-17E5816C863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1B9B34A-AEF2-D325-DA4A-FFD40E29BFEA}"/>
              </a:ext>
            </a:extLst>
          </p:cNvPr>
          <p:cNvSpPr>
            <a:spLocks noGrp="1"/>
          </p:cNvSpPr>
          <p:nvPr>
            <p:ph type="sldNum" sz="quarter" idx="5"/>
          </p:nvPr>
        </p:nvSpPr>
        <p:spPr/>
        <p:txBody>
          <a:bodyPr/>
          <a:lstStyle/>
          <a:p>
            <a:pPr rtl="0"/>
            <a:fld id="{D5939589-3E79-4C82-AA4A-FE78234FAA59}" type="slidenum">
              <a:rPr lang="en-GB" smtClean="0"/>
              <a:t>10</a:t>
            </a:fld>
            <a:endParaRPr lang="en-GB"/>
          </a:p>
        </p:txBody>
      </p:sp>
    </p:spTree>
    <p:extLst>
      <p:ext uri="{BB962C8B-B14F-4D97-AF65-F5344CB8AC3E}">
        <p14:creationId xmlns:p14="http://schemas.microsoft.com/office/powerpoint/2010/main" val="1113883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rtlCol="0" anchor="b"/>
          <a:lstStyle>
            <a:lvl1pPr algn="l">
              <a:defRPr sz="6000" b="1" i="0" cap="all" baseline="0"/>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8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n-GB" noProof="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en-GB" noProof="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93759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n-GB" noProof="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en-GB" noProof="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n-GB" noProof="0"/>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p:txBody>
      </p:sp>
    </p:spTree>
    <p:extLst>
      <p:ext uri="{BB962C8B-B14F-4D97-AF65-F5344CB8AC3E}">
        <p14:creationId xmlns:p14="http://schemas.microsoft.com/office/powerpoint/2010/main" val="237307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en-GB" noProof="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en-GB" noProof="0" smtClean="0"/>
              <a:pPr/>
              <a:t>‹#›</a:t>
            </a:fld>
            <a:endParaRPr lang="en-GB" noProof="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rtlCol="0" anchor="ctr"/>
          <a:lstStyle>
            <a:lvl1pPr algn="ctr">
              <a:buNone/>
              <a:defRPr>
                <a:solidFill>
                  <a:schemeClr val="bg1"/>
                </a:solidFill>
              </a:defRPr>
            </a:lvl1pPr>
          </a:lstStyle>
          <a:p>
            <a:pPr rtl="0"/>
            <a:r>
              <a:rPr lang="en-US" noProof="0"/>
              <a:t>Click icon to add picture</a:t>
            </a:r>
            <a:endParaRPr lang="en-GB" noProof="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rtlCol="0" anchor="ctr"/>
          <a:lstStyle>
            <a:lvl1pPr algn="ctr">
              <a:buNone/>
              <a:defRPr>
                <a:solidFill>
                  <a:schemeClr val="bg1"/>
                </a:solidFill>
              </a:defRPr>
            </a:lvl1pPr>
          </a:lstStyle>
          <a:p>
            <a:pPr rtl="0"/>
            <a:r>
              <a:rPr lang="en-US" noProof="0"/>
              <a:t>Click icon to add picture</a:t>
            </a:r>
            <a:endParaRPr lang="en-GB" noProof="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rtlCol="0" anchor="ctr"/>
          <a:lstStyle>
            <a:lvl1pPr algn="ctr">
              <a:buNone/>
              <a:defRPr>
                <a:solidFill>
                  <a:schemeClr val="bg1"/>
                </a:solidFill>
              </a:defRPr>
            </a:lvl1pPr>
          </a:lstStyle>
          <a:p>
            <a:pPr rtl="0"/>
            <a:r>
              <a:rPr lang="en-US" noProof="0"/>
              <a:t>Click icon to add picture</a:t>
            </a:r>
            <a:endParaRPr lang="en-GB" noProof="0"/>
          </a:p>
        </p:txBody>
      </p:sp>
    </p:spTree>
    <p:extLst>
      <p:ext uri="{BB962C8B-B14F-4D97-AF65-F5344CB8AC3E}">
        <p14:creationId xmlns:p14="http://schemas.microsoft.com/office/powerpoint/2010/main" val="125789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800">
                <a:solidFill>
                  <a:schemeClr val="bg1"/>
                </a:solidFill>
              </a:defRPr>
            </a:lvl1pPr>
          </a:lstStyle>
          <a:p>
            <a:pPr rtl="0"/>
            <a:r>
              <a:rPr lang="en-US" noProof="0"/>
              <a:t>Click icon to add picture</a:t>
            </a:r>
            <a:endParaRPr lang="en-GB" noProof="0"/>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800">
                <a:solidFill>
                  <a:schemeClr val="bg1"/>
                </a:solidFill>
              </a:defRPr>
            </a:lvl1pPr>
          </a:lstStyle>
          <a:p>
            <a:pPr rtl="0"/>
            <a:r>
              <a:rPr lang="en-US" noProof="0"/>
              <a:t>Click icon to add picture</a:t>
            </a:r>
            <a:endParaRPr lang="en-GB" noProof="0"/>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800">
                <a:solidFill>
                  <a:schemeClr val="bg1"/>
                </a:solidFill>
              </a:defRPr>
            </a:lvl1pPr>
          </a:lstStyle>
          <a:p>
            <a:pPr rtl="0"/>
            <a:r>
              <a:rPr lang="en-US" noProof="0"/>
              <a:t>Click icon to add picture</a:t>
            </a:r>
            <a:endParaRPr lang="en-GB" noProof="0"/>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800">
                <a:solidFill>
                  <a:schemeClr val="bg1"/>
                </a:solidFill>
              </a:defRPr>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rtlCol="0" anchor="b"/>
          <a:lstStyle>
            <a:lvl1pPr algn="r">
              <a:defRPr sz="4800" b="1" cap="all" spc="400" baseline="0">
                <a:solidFill>
                  <a:schemeClr val="bg1"/>
                </a:solidFill>
              </a:defRPr>
            </a:lvl1pPr>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pPr rtl="0"/>
            <a:r>
              <a:rPr lang="en-GB" noProof="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pPr rtl="0"/>
            <a:r>
              <a:rPr lang="en-GB" noProof="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pPr rtl="0"/>
            <a:fld id="{D8DA9DAA-006C-4F4B-980E-E3DF019B24E2}" type="slidenum">
              <a:rPr lang="en-GB" noProof="0" smtClean="0"/>
              <a:pPr/>
              <a:t>‹#›</a:t>
            </a:fld>
            <a:endParaRPr lang="en-GB" noProof="0"/>
          </a:p>
        </p:txBody>
      </p:sp>
      <p:sp>
        <p:nvSpPr>
          <p:cNvPr id="8" name="Graphic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n-GB" noProof="0"/>
          </a:p>
        </p:txBody>
      </p:sp>
      <p:sp>
        <p:nvSpPr>
          <p:cNvPr id="10" name="Graphic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
        <p:nvSpPr>
          <p:cNvPr id="12" name="Graphic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rtlCol="0"/>
          <a:lstStyle>
            <a:lvl1pPr marL="0" indent="0" algn="r">
              <a:buNone/>
              <a:defRPr sz="1800">
                <a:solidFill>
                  <a:schemeClr val="bg1"/>
                </a:solidFill>
              </a:defRPr>
            </a:lvl1pPr>
          </a:lstStyle>
          <a:p>
            <a:pPr lvl="0" rtl="0"/>
            <a:r>
              <a:rPr lang="en-US" noProof="0"/>
              <a:t>Click to edit Master text styles</a:t>
            </a:r>
          </a:p>
        </p:txBody>
      </p:sp>
    </p:spTree>
    <p:extLst>
      <p:ext uri="{BB962C8B-B14F-4D97-AF65-F5344CB8AC3E}">
        <p14:creationId xmlns:p14="http://schemas.microsoft.com/office/powerpoint/2010/main" val="30104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rtlCol="0"/>
          <a:lstStyle/>
          <a:p>
            <a:pPr rtl="0"/>
            <a:r>
              <a:rPr lang="en-GB" noProof="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rtlCol="0"/>
          <a:lstStyle/>
          <a:p>
            <a:pPr rtl="0"/>
            <a:r>
              <a:rPr lang="en-GB" noProof="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rtlCol="0"/>
          <a:lstStyle/>
          <a:p>
            <a:pPr rtl="0"/>
            <a:fld id="{D8DA9DAA-006C-4F4B-980E-E3DF019B24E2}" type="slidenum">
              <a:rPr lang="en-GB" noProof="0" smtClean="0"/>
              <a:t>‹#›</a:t>
            </a:fld>
            <a:endParaRPr lang="en-GB" noProof="0"/>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rtlCol="0"/>
          <a:lstStyle/>
          <a:p>
            <a:pPr rtl="0"/>
            <a:r>
              <a:rPr lang="en-GB" noProof="0"/>
              <a:t>9/3/20XX</a:t>
            </a:r>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rtlCol="0"/>
          <a:lstStyle/>
          <a:p>
            <a:pPr rtl="0"/>
            <a:r>
              <a:rPr lang="en-GB" noProof="0"/>
              <a:t>Presentation Title</a:t>
            </a:r>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rtlCol="0"/>
          <a:lstStyle/>
          <a:p>
            <a:pPr rtl="0"/>
            <a:fld id="{D8DA9DAA-006C-4F4B-980E-E3DF019B24E2}" type="slidenum">
              <a:rPr lang="en-GB" noProof="0" smtClean="0"/>
              <a:t>‹#›</a:t>
            </a:fld>
            <a:endParaRPr lang="en-GB" noProof="0"/>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rtlCol="0"/>
          <a:lstStyle/>
          <a:p>
            <a:pPr rtl="0"/>
            <a:r>
              <a:rPr lang="en-GB" noProof="0"/>
              <a:t>9/3/20XX</a:t>
            </a:r>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rtlCol="0"/>
          <a:lstStyle/>
          <a:p>
            <a:pPr rtl="0"/>
            <a:fld id="{D8DA9DAA-006C-4F4B-980E-E3DF019B24E2}" type="slidenum">
              <a:rPr lang="en-GB" noProof="0" smtClean="0"/>
              <a:t>‹#›</a:t>
            </a:fld>
            <a:endParaRPr lang="en-GB" noProof="0"/>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rtlCol="0"/>
          <a:lstStyle/>
          <a:p>
            <a:pPr rtl="0"/>
            <a:r>
              <a:rPr lang="en-GB" noProof="0"/>
              <a:t>9/3/20XX</a:t>
            </a:r>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rtlCol="0"/>
          <a:lstStyle/>
          <a:p>
            <a:pPr rtl="0"/>
            <a:fld id="{D8DA9DAA-006C-4F4B-980E-E3DF019B24E2}" type="slidenum">
              <a:rPr lang="en-GB" noProof="0" smtClean="0"/>
              <a:t>‹#›</a:t>
            </a:fld>
            <a:endParaRPr lang="en-GB" noProof="0"/>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7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98448" y="594360"/>
            <a:ext cx="6272784" cy="2843784"/>
          </a:xfrm>
        </p:spPr>
        <p:txBody>
          <a:bodyPr rtlCol="0" anchor="b"/>
          <a:lstStyle>
            <a:lvl1pPr algn="l">
              <a:defRPr sz="5400" b="1" i="0" cap="all" baseline="0">
                <a:solidFill>
                  <a:schemeClr val="bg1"/>
                </a:solidFill>
              </a:defRPr>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5641848" y="4700016"/>
            <a:ext cx="5093208" cy="1197864"/>
          </a:xfrm>
        </p:spPr>
        <p:txBody>
          <a:bodyPr rtlCol="0">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cxnSp>
        <p:nvCxnSpPr>
          <p:cNvPr id="9" name="Straight Connector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pPr rtl="0"/>
            <a:endParaRPr lang="en-GB" noProof="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21379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600" b="1">
                <a:solidFill>
                  <a:schemeClr val="bg1"/>
                </a:solidFill>
              </a:defRPr>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rtlCol="0" anchor="b"/>
          <a:lstStyle>
            <a:lvl1pPr algn="r">
              <a:defRPr sz="6000" b="1" cap="all" spc="400" baseline="0">
                <a:solidFill>
                  <a:schemeClr val="bg1"/>
                </a:solidFill>
              </a:defRPr>
            </a:lvl1pPr>
          </a:lstStyle>
          <a:p>
            <a:pPr rtl="0"/>
            <a:r>
              <a:rPr lang="en-GB" noProof="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pPr rtl="0"/>
            <a:r>
              <a:rPr lang="en-GB" noProof="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pPr rtl="0"/>
            <a:r>
              <a:rPr lang="en-GB" noProof="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pPr rtl="0"/>
            <a:fld id="{D8DA9DAA-006C-4F4B-980E-E3DF019B24E2}" type="slidenum">
              <a:rPr lang="en-GB" noProof="0" smtClean="0"/>
              <a:pPr/>
              <a:t>‹#›</a:t>
            </a:fld>
            <a:endParaRPr lang="en-GB" noProof="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rtlCol="0"/>
          <a:lstStyle>
            <a:lvl1pPr marL="0" indent="0" algn="r">
              <a:buNone/>
              <a:defRPr sz="1800">
                <a:solidFill>
                  <a:schemeClr val="bg1"/>
                </a:solidFill>
              </a:defRPr>
            </a:lvl1pPr>
          </a:lstStyle>
          <a:p>
            <a:pPr lvl="0" rtl="0"/>
            <a:r>
              <a:rPr lang="en-US" noProof="0"/>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n-GB" noProof="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249076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rtlCol="0" anchor="b"/>
          <a:lstStyle>
            <a:lvl1pPr>
              <a:defRPr sz="5400"/>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rtlCol="0"/>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rtlCol="0"/>
          <a:lstStyle>
            <a:lvl1pPr>
              <a:defRPr>
                <a:solidFill>
                  <a:schemeClr val="accent2"/>
                </a:solidFill>
              </a:defRPr>
            </a:lvl1pPr>
          </a:lstStyle>
          <a:p>
            <a:pPr rtl="0"/>
            <a:r>
              <a:rPr lang="en-GB" noProof="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rtlCol="0"/>
          <a:lstStyle>
            <a:lvl1pPr>
              <a:defRPr baseline="0">
                <a:solidFill>
                  <a:schemeClr val="accent2"/>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en-GB" noProof="0" smtClean="0"/>
              <a:pPr/>
              <a:t>‹#›</a:t>
            </a:fld>
            <a:endParaRPr lang="en-GB" noProof="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n-GB" noProof="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189711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Header">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463040"/>
            <a:ext cx="9144000" cy="2340864"/>
          </a:xfrm>
        </p:spPr>
        <p:txBody>
          <a:bodyPr rtlCol="0" anchor="b">
            <a:normAutofit/>
          </a:bodyPr>
          <a:lstStyle>
            <a:lvl1pPr algn="ctr">
              <a:defRPr sz="6000" b="1" i="0" cap="all" baseline="0">
                <a:solidFill>
                  <a:schemeClr val="bg1"/>
                </a:solidFill>
              </a:defRPr>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7048" y="3858768"/>
            <a:ext cx="9144000" cy="1325880"/>
          </a:xfrm>
        </p:spPr>
        <p:txBody>
          <a:bodyPr rtlCol="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4" name="Graphic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sp>
        <p:nvSpPr>
          <p:cNvPr id="5" name="Graphic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n-GB" noProof="0"/>
          </a:p>
        </p:txBody>
      </p:sp>
      <p:sp>
        <p:nvSpPr>
          <p:cNvPr id="6" name="Graphic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
        <p:nvSpPr>
          <p:cNvPr id="7" name="Graphic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en-GB" noProof="0"/>
          </a:p>
        </p:txBody>
      </p:sp>
      <p:sp>
        <p:nvSpPr>
          <p:cNvPr id="11" name="Graphic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pPr rtl="0"/>
            <a:endParaRPr lang="en-GB" noProof="0"/>
          </a:p>
        </p:txBody>
      </p:sp>
      <p:sp>
        <p:nvSpPr>
          <p:cNvPr id="13" name="Graphic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344248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rtlCol="0"/>
          <a:lstStyle>
            <a:lvl1pPr>
              <a:defRPr sz="5400"/>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p>
            <a:pPr rtl="0"/>
            <a:fld id="{D8DA9DAA-006C-4F4B-980E-E3DF019B24E2}" type="slidenum">
              <a:rPr lang="en-GB" noProof="0" smtClean="0"/>
              <a:t>‹#›</a:t>
            </a:fld>
            <a:endParaRPr lang="en-GB" noProof="0"/>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4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rtlCol="0" anchor="b"/>
          <a:lstStyle>
            <a:lvl1pPr algn="l">
              <a:lnSpc>
                <a:spcPct val="110000"/>
              </a:lnSpc>
              <a:spcBef>
                <a:spcPts val="1000"/>
              </a:spcBef>
              <a:defRPr sz="3600" b="0" i="0" cap="none" baseline="0"/>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en-GB" noProof="0" smtClean="0"/>
              <a:pPr/>
              <a:t>‹#›</a:t>
            </a:fld>
            <a:endParaRPr lang="en-GB" noProof="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rtlCol="0" anchor="ctr"/>
          <a:lstStyle>
            <a:lvl1pPr algn="ctr">
              <a:buNone/>
              <a:defRPr>
                <a:solidFill>
                  <a:schemeClr val="bg1"/>
                </a:solidFill>
              </a:defRPr>
            </a:lvl1pPr>
          </a:lstStyle>
          <a:p>
            <a:pPr rtl="0"/>
            <a:r>
              <a:rPr lang="en-US" noProof="0"/>
              <a:t>Click icon to add picture</a:t>
            </a:r>
            <a:endParaRPr lang="en-GB" noProof="0"/>
          </a:p>
        </p:txBody>
      </p:sp>
    </p:spTree>
    <p:extLst>
      <p:ext uri="{BB962C8B-B14F-4D97-AF65-F5344CB8AC3E}">
        <p14:creationId xmlns:p14="http://schemas.microsoft.com/office/powerpoint/2010/main" val="129904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rtlCol="0"/>
          <a:lstStyle>
            <a:lvl1pPr>
              <a:defRPr sz="5400" b="1" cap="all" baseline="0">
                <a:solidFill>
                  <a:schemeClr val="bg1"/>
                </a:solidFill>
              </a:defRPr>
            </a:lvl1pPr>
          </a:lstStyle>
          <a:p>
            <a:pPr rtl="0"/>
            <a:r>
              <a:rPr lang="en-GB" noProof="0"/>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a:xfrm>
            <a:off x="658368" y="6356350"/>
            <a:ext cx="2743200" cy="365125"/>
          </a:xfrm>
        </p:spPr>
        <p:txBody>
          <a:bodyPr rtlCol="0"/>
          <a:lstStyle>
            <a:lvl1pPr>
              <a:defRPr>
                <a:solidFill>
                  <a:schemeClr val="bg1"/>
                </a:solidFill>
              </a:defRPr>
            </a:lvl1pPr>
          </a:lstStyle>
          <a:p>
            <a:pPr rtl="0"/>
            <a:r>
              <a:rPr lang="en-GB" noProof="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rtlCol="0"/>
          <a:lstStyle>
            <a:lvl1pPr>
              <a:defRPr>
                <a:solidFill>
                  <a:schemeClr val="bg1"/>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bg1"/>
                </a:solidFill>
              </a:defRPr>
            </a:lvl1pPr>
          </a:lstStyle>
          <a:p>
            <a:pPr rtl="0"/>
            <a:fld id="{D8DA9DAA-006C-4F4B-980E-E3DF019B24E2}" type="slidenum">
              <a:rPr lang="en-GB" noProof="0" smtClean="0"/>
              <a:pPr/>
              <a:t>‹#›</a:t>
            </a:fld>
            <a:endParaRPr lang="en-GB" noProof="0"/>
          </a:p>
        </p:txBody>
      </p:sp>
      <p:sp>
        <p:nvSpPr>
          <p:cNvPr id="9" name="Graphic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en-GB" noProof="0"/>
          </a:p>
        </p:txBody>
      </p:sp>
      <p:sp>
        <p:nvSpPr>
          <p:cNvPr id="11" name="Graphic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12226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aphic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n-GB" noProof="0"/>
          </a:p>
        </p:txBody>
      </p:sp>
      <p:sp>
        <p:nvSpPr>
          <p:cNvPr id="12" name="Graphic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en-GB" noProof="0"/>
          </a:p>
        </p:txBody>
      </p:sp>
      <p:sp>
        <p:nvSpPr>
          <p:cNvPr id="14" name="Graphic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120528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pPr rtl="0"/>
            <a:r>
              <a:rPr lang="en-GB" noProof="0"/>
              <a:t>9/3/20XX</a:t>
            </a:r>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pPr rtl="0"/>
            <a:fld id="{D8DA9DAA-006C-4F4B-980E-E3DF019B24E2}" type="slidenum">
              <a:rPr lang="en-GB" noProof="0" smtClean="0"/>
              <a:t>‹#›</a:t>
            </a:fld>
            <a:endParaRPr lang="en-GB" noProof="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0" r:id="rId4"/>
    <p:sldLayoutId id="2147483709" r:id="rId5"/>
    <p:sldLayoutId id="2147483698" r:id="rId6"/>
    <p:sldLayoutId id="2147483713" r:id="rId7"/>
    <p:sldLayoutId id="2147483712" r:id="rId8"/>
    <p:sldLayoutId id="2147483700" r:id="rId9"/>
    <p:sldLayoutId id="2147483701" r:id="rId10"/>
    <p:sldLayoutId id="2147483716" r:id="rId11"/>
    <p:sldLayoutId id="2147483714" r:id="rId12"/>
    <p:sldLayoutId id="2147483715" r:id="rId13"/>
    <p:sldLayoutId id="2147483702" r:id="rId14"/>
    <p:sldLayoutId id="2147483703" r:id="rId15"/>
    <p:sldLayoutId id="2147483704" r:id="rId16"/>
    <p:sldLayoutId id="2147483705"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p:txBody>
          <a:bodyPr rtlCol="0"/>
          <a:lstStyle/>
          <a:p>
            <a:pPr rtl="0"/>
            <a:r>
              <a:rPr lang="cs-CZ" sz="5400" spc="400" dirty="0">
                <a:solidFill>
                  <a:schemeClr val="bg1"/>
                </a:solidFill>
              </a:rPr>
              <a:t>Unilife</a:t>
            </a:r>
            <a:br>
              <a:rPr lang="cs-CZ" sz="5400" spc="400" dirty="0">
                <a:solidFill>
                  <a:schemeClr val="bg1"/>
                </a:solidFill>
              </a:rPr>
            </a:br>
            <a:r>
              <a:rPr lang="cs-CZ" sz="2800" spc="400" dirty="0">
                <a:solidFill>
                  <a:schemeClr val="bg1"/>
                </a:solidFill>
              </a:rPr>
              <a:t>Platforma pro sjednocení studentů</a:t>
            </a:r>
            <a:endParaRPr lang="en-GB" dirty="0"/>
          </a:p>
        </p:txBody>
      </p:sp>
      <p:sp>
        <p:nvSpPr>
          <p:cNvPr id="3" name="Subtitle 2">
            <a:extLst>
              <a:ext uri="{FF2B5EF4-FFF2-40B4-BE49-F238E27FC236}">
                <a16:creationId xmlns:a16="http://schemas.microsoft.com/office/drawing/2014/main" id="{A5F14073-9F68-4B7E-A576-26899D58C7A9}"/>
              </a:ext>
            </a:extLst>
          </p:cNvPr>
          <p:cNvSpPr>
            <a:spLocks noGrp="1"/>
          </p:cNvSpPr>
          <p:nvPr>
            <p:ph type="subTitle" idx="1"/>
          </p:nvPr>
        </p:nvSpPr>
        <p:spPr>
          <a:xfrm>
            <a:off x="7398748" y="4247086"/>
            <a:ext cx="3336307" cy="2074806"/>
          </a:xfrm>
        </p:spPr>
        <p:txBody>
          <a:bodyPr rtlCol="0">
            <a:normAutofit/>
          </a:bodyPr>
          <a:lstStyle/>
          <a:p>
            <a:pPr rtl="0"/>
            <a:r>
              <a:rPr lang="cs-CZ" sz="2000" b="1" dirty="0">
                <a:solidFill>
                  <a:schemeClr val="bg1"/>
                </a:solidFill>
              </a:rPr>
              <a:t>White ZSO</a:t>
            </a:r>
          </a:p>
          <a:p>
            <a:r>
              <a:rPr lang="en-GB" dirty="0" err="1"/>
              <a:t>Akzhol</a:t>
            </a:r>
            <a:r>
              <a:rPr lang="en-GB" dirty="0"/>
              <a:t> </a:t>
            </a:r>
            <a:r>
              <a:rPr lang="en-GB" dirty="0" err="1"/>
              <a:t>Nuketayev</a:t>
            </a:r>
            <a:endParaRPr lang="cs-CZ" dirty="0"/>
          </a:p>
          <a:p>
            <a:r>
              <a:rPr lang="en-GB" dirty="0"/>
              <a:t>Filip Najman</a:t>
            </a:r>
            <a:endParaRPr lang="cs-CZ" dirty="0"/>
          </a:p>
          <a:p>
            <a:r>
              <a:rPr lang="en-GB" dirty="0"/>
              <a:t>Roman Pochylý</a:t>
            </a:r>
            <a:endParaRPr lang="cs-CZ" dirty="0"/>
          </a:p>
          <a:p>
            <a:r>
              <a:rPr lang="en-GB" dirty="0"/>
              <a:t>Tung Duong Nguyen</a:t>
            </a:r>
            <a:endParaRPr lang="en-GB" sz="2000" dirty="0">
              <a:solidFill>
                <a:schemeClr val="bg1"/>
              </a:solidFill>
            </a:endParaRPr>
          </a:p>
        </p:txBody>
      </p:sp>
      <p:pic>
        <p:nvPicPr>
          <p:cNvPr id="4" name="Picture Placeholder 14" descr="A logo of a graduation cap and a book&#10;&#10;AI-generated content may be incorrect.">
            <a:extLst>
              <a:ext uri="{FF2B5EF4-FFF2-40B4-BE49-F238E27FC236}">
                <a16:creationId xmlns:a16="http://schemas.microsoft.com/office/drawing/2014/main" id="{D91C5121-EE8D-B50C-EA56-99A8EA4CA9E7}"/>
              </a:ext>
            </a:extLst>
          </p:cNvPr>
          <p:cNvPicPr>
            <a:picLocks noChangeAspect="1"/>
          </p:cNvPicPr>
          <p:nvPr/>
        </p:nvPicPr>
        <p:blipFill>
          <a:blip r:embed="rId3"/>
          <a:srcRect/>
          <a:stretch>
            <a:fillRect/>
          </a:stretch>
        </p:blipFill>
        <p:spPr>
          <a:xfrm>
            <a:off x="1577848" y="3803650"/>
            <a:ext cx="2913849" cy="2913848"/>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pic>
    </p:spTree>
    <p:extLst>
      <p:ext uri="{BB962C8B-B14F-4D97-AF65-F5344CB8AC3E}">
        <p14:creationId xmlns:p14="http://schemas.microsoft.com/office/powerpoint/2010/main" val="11476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274BDDE-FD5A-56F5-CC2C-A2FC1631270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11BE5D-688F-BC08-0967-E2A1262072E0}"/>
              </a:ext>
            </a:extLst>
          </p:cNvPr>
          <p:cNvSpPr>
            <a:spLocks noGrp="1"/>
          </p:cNvSpPr>
          <p:nvPr>
            <p:ph type="title"/>
          </p:nvPr>
        </p:nvSpPr>
        <p:spPr>
          <a:xfrm>
            <a:off x="391567" y="621792"/>
            <a:ext cx="6190488" cy="1179576"/>
          </a:xfrm>
        </p:spPr>
        <p:txBody>
          <a:bodyPr rtlCol="0">
            <a:normAutofit/>
          </a:bodyPr>
          <a:lstStyle/>
          <a:p>
            <a:pPr rtl="0"/>
            <a:r>
              <a:rPr lang="cs-CZ" sz="5400" dirty="0"/>
              <a:t>Další kroky</a:t>
            </a:r>
            <a:endParaRPr lang="en-GB" dirty="0"/>
          </a:p>
        </p:txBody>
      </p:sp>
      <p:sp>
        <p:nvSpPr>
          <p:cNvPr id="4" name="Content Placeholder 3">
            <a:extLst>
              <a:ext uri="{FF2B5EF4-FFF2-40B4-BE49-F238E27FC236}">
                <a16:creationId xmlns:a16="http://schemas.microsoft.com/office/drawing/2014/main" id="{AEABFC2A-975A-8AA8-DB59-5454DBE7809C}"/>
              </a:ext>
            </a:extLst>
          </p:cNvPr>
          <p:cNvSpPr>
            <a:spLocks noGrp="1"/>
          </p:cNvSpPr>
          <p:nvPr>
            <p:ph idx="1"/>
          </p:nvPr>
        </p:nvSpPr>
        <p:spPr>
          <a:xfrm>
            <a:off x="88191" y="1855396"/>
            <a:ext cx="11051708" cy="4332795"/>
          </a:xfrm>
        </p:spPr>
        <p:txBody>
          <a:bodyPr rtlCol="0">
            <a:normAutofit/>
          </a:bodyPr>
          <a:lstStyle/>
          <a:p>
            <a:pPr rtl="0"/>
            <a:r>
              <a:rPr lang="cs-CZ" sz="2000" dirty="0"/>
              <a:t>Bylo by fajn se krátce představit ještě před scénkou pomocí slidu team, kam bychom dali naše fotky ze stránky „O nás“. Hezky to natáhne prezentaci (má být se vším všudy 10 minut) a seznámí to posluchače s tím kdo jsme. Zároveň můžeme potenciálně zmínit naše role v projektu (kdo by byl vývojář a tak). </a:t>
            </a:r>
          </a:p>
          <a:p>
            <a:pPr rtl="0"/>
            <a:r>
              <a:rPr lang="cs-CZ" dirty="0"/>
              <a:t>Dále se bude promítat Project Canvas, umístil jsem jeho nejaktuálnější verzi na konec tohoto dokumentu.</a:t>
            </a:r>
          </a:p>
          <a:p>
            <a:pPr rtl="0"/>
            <a:r>
              <a:rPr lang="cs-CZ" sz="2000" dirty="0"/>
              <a:t>Jediné co z</a:t>
            </a:r>
            <a:r>
              <a:rPr lang="cs-CZ" dirty="0"/>
              <a:t>řejmě zbývá je: Domyslet scénku Akžola a Tomáše, vytvořit případně podpůrné slidy ke scénce a sepsat nějaký úvodní voiceover který seznámí divákům kdo Akžol a Tomáš jsou. Dále upravit fotky v „O nás“ a upravit poslední slide „Děkujeme za pozornost“ (respektive fotky v něm nebo jej lehce nastylovat)</a:t>
            </a:r>
            <a:endParaRPr lang="en-GB" sz="2000" dirty="0"/>
          </a:p>
          <a:p>
            <a:pPr rtl="0"/>
            <a:endParaRPr lang="en-GB" dirty="0"/>
          </a:p>
        </p:txBody>
      </p:sp>
      <p:pic>
        <p:nvPicPr>
          <p:cNvPr id="8" name="Picture Placeholder 7" descr="mountains under the night sky just before dawn">
            <a:extLst>
              <a:ext uri="{FF2B5EF4-FFF2-40B4-BE49-F238E27FC236}">
                <a16:creationId xmlns:a16="http://schemas.microsoft.com/office/drawing/2014/main" id="{DE30F639-F591-6BB7-C9AD-C954A48BA530}"/>
              </a:ext>
            </a:extLst>
          </p:cNvPr>
          <p:cNvPicPr>
            <a:picLocks noGrp="1" noChangeAspect="1"/>
          </p:cNvPicPr>
          <p:nvPr>
            <p:ph type="pic" sz="quarter" idx="13"/>
          </p:nvPr>
        </p:nvPicPr>
        <p:blipFill rotWithShape="1">
          <a:blip r:embed="rId3"/>
          <a:srcRect l="71" r="71"/>
          <a:stretch/>
        </p:blipFill>
        <p:spPr>
          <a:xfrm>
            <a:off x="7907330" y="669808"/>
            <a:ext cx="1216927" cy="1216929"/>
          </a:xfrm>
        </p:spPr>
      </p:pic>
      <p:sp>
        <p:nvSpPr>
          <p:cNvPr id="9" name="Date Placeholder 8">
            <a:extLst>
              <a:ext uri="{FF2B5EF4-FFF2-40B4-BE49-F238E27FC236}">
                <a16:creationId xmlns:a16="http://schemas.microsoft.com/office/drawing/2014/main" id="{5B9B828B-B007-02E9-CBD1-ECA78498EB5A}"/>
              </a:ext>
            </a:extLst>
          </p:cNvPr>
          <p:cNvSpPr>
            <a:spLocks noGrp="1"/>
          </p:cNvSpPr>
          <p:nvPr>
            <p:ph type="dt" sz="half" idx="10"/>
          </p:nvPr>
        </p:nvSpPr>
        <p:spPr/>
        <p:txBody>
          <a:bodyPr rtlCol="0"/>
          <a:lstStyle/>
          <a:p>
            <a:pPr rtl="0"/>
            <a:r>
              <a:rPr lang="en-GB"/>
              <a:t>9/3/20XX</a:t>
            </a:r>
          </a:p>
        </p:txBody>
      </p:sp>
      <p:sp>
        <p:nvSpPr>
          <p:cNvPr id="10" name="Footer Placeholder 9">
            <a:extLst>
              <a:ext uri="{FF2B5EF4-FFF2-40B4-BE49-F238E27FC236}">
                <a16:creationId xmlns:a16="http://schemas.microsoft.com/office/drawing/2014/main" id="{CD73FBC5-52DD-1289-5810-2638BC6A60D9}"/>
              </a:ext>
            </a:extLst>
          </p:cNvPr>
          <p:cNvSpPr>
            <a:spLocks noGrp="1"/>
          </p:cNvSpPr>
          <p:nvPr>
            <p:ph type="ftr" sz="quarter" idx="11"/>
          </p:nvPr>
        </p:nvSpPr>
        <p:spPr/>
        <p:txBody>
          <a:bodyPr rtlCol="0"/>
          <a:lstStyle/>
          <a:p>
            <a:pPr rtl="0"/>
            <a:r>
              <a:rPr lang="en-GB"/>
              <a:t>Presentation Title</a:t>
            </a:r>
          </a:p>
        </p:txBody>
      </p:sp>
      <p:sp>
        <p:nvSpPr>
          <p:cNvPr id="2" name="Slide Number Placeholder 8">
            <a:extLst>
              <a:ext uri="{FF2B5EF4-FFF2-40B4-BE49-F238E27FC236}">
                <a16:creationId xmlns:a16="http://schemas.microsoft.com/office/drawing/2014/main" id="{B556CCE2-E3E7-77E0-E555-4C83766BC4FB}"/>
              </a:ext>
            </a:extLst>
          </p:cNvPr>
          <p:cNvSpPr>
            <a:spLocks noGrp="1"/>
          </p:cNvSpPr>
          <p:nvPr>
            <p:ph type="sldNum" sz="quarter" idx="12"/>
          </p:nvPr>
        </p:nvSpPr>
        <p:spPr>
          <a:xfrm>
            <a:off x="8731282" y="6361898"/>
            <a:ext cx="2743200" cy="365125"/>
          </a:xfrm>
        </p:spPr>
        <p:txBody>
          <a:bodyPr rtlCol="0"/>
          <a:lstStyle/>
          <a:p>
            <a:pPr rtl="0"/>
            <a:fld id="{D8DA9DAA-006C-4F4B-980E-E3DF019B24E2}" type="slidenum">
              <a:rPr lang="en-GB" smtClean="0"/>
              <a:pPr rtl="0"/>
              <a:t>10</a:t>
            </a:fld>
            <a:endParaRPr lang="en-GB" dirty="0"/>
          </a:p>
        </p:txBody>
      </p:sp>
    </p:spTree>
    <p:extLst>
      <p:ext uri="{BB962C8B-B14F-4D97-AF65-F5344CB8AC3E}">
        <p14:creationId xmlns:p14="http://schemas.microsoft.com/office/powerpoint/2010/main" val="2176091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rtlCol="0">
            <a:normAutofit/>
          </a:bodyPr>
          <a:lstStyle/>
          <a:p>
            <a:pPr rtl="0"/>
            <a:r>
              <a:rPr lang="cs-CZ" sz="5400" dirty="0"/>
              <a:t>Komponenty platformy</a:t>
            </a:r>
            <a:endParaRPr lang="en-GB" sz="5400" dirty="0"/>
          </a:p>
        </p:txBody>
      </p:sp>
      <p:sp>
        <p:nvSpPr>
          <p:cNvPr id="3" name="Text Placeholder 2">
            <a:extLst>
              <a:ext uri="{FF2B5EF4-FFF2-40B4-BE49-F238E27FC236}">
                <a16:creationId xmlns:a16="http://schemas.microsoft.com/office/drawing/2014/main" id="{D14ABC42-7E22-4F59-A0B6-AD98B5CAE0C5}"/>
              </a:ext>
            </a:extLst>
          </p:cNvPr>
          <p:cNvSpPr>
            <a:spLocks noGrp="1"/>
          </p:cNvSpPr>
          <p:nvPr>
            <p:ph type="body" idx="1"/>
          </p:nvPr>
        </p:nvSpPr>
        <p:spPr>
          <a:xfrm>
            <a:off x="1447800" y="1681163"/>
            <a:ext cx="4549775" cy="823912"/>
          </a:xfrm>
        </p:spPr>
        <p:txBody>
          <a:bodyPr rtlCol="0"/>
          <a:lstStyle/>
          <a:p>
            <a:pPr rtl="0"/>
            <a:r>
              <a:rPr lang="cs-CZ" dirty="0"/>
              <a:t>Tržiště</a:t>
            </a:r>
            <a:endParaRPr lang="en-GB" dirty="0"/>
          </a:p>
        </p:txBody>
      </p:sp>
      <p:sp>
        <p:nvSpPr>
          <p:cNvPr id="4" name="Content Placeholder 3">
            <a:extLst>
              <a:ext uri="{FF2B5EF4-FFF2-40B4-BE49-F238E27FC236}">
                <a16:creationId xmlns:a16="http://schemas.microsoft.com/office/drawing/2014/main" id="{1FE9CB6C-6FF8-4B8C-9B41-2DDD39B25DE3}"/>
              </a:ext>
            </a:extLst>
          </p:cNvPr>
          <p:cNvSpPr>
            <a:spLocks noGrp="1"/>
          </p:cNvSpPr>
          <p:nvPr>
            <p:ph sz="half" idx="2"/>
          </p:nvPr>
        </p:nvSpPr>
        <p:spPr>
          <a:xfrm>
            <a:off x="1447800" y="2505075"/>
            <a:ext cx="4549775" cy="3684588"/>
          </a:xfrm>
        </p:spPr>
        <p:txBody>
          <a:bodyPr rtlCol="0">
            <a:normAutofit/>
          </a:bodyPr>
          <a:lstStyle/>
          <a:p>
            <a:pPr rtl="0"/>
            <a:r>
              <a:rPr lang="en-GB" sz="2000"/>
              <a:t>Add text, images, art, and videos. </a:t>
            </a:r>
          </a:p>
          <a:p>
            <a:pPr rtl="0"/>
            <a:r>
              <a:rPr lang="en-GB" sz="2000"/>
              <a:t>Add transitions, animations, and motion. </a:t>
            </a:r>
          </a:p>
          <a:p>
            <a:pPr rtl="0"/>
            <a:r>
              <a:rPr lang="en-GB" sz="2000"/>
              <a:t>Save to OneDrive, to get to your presentations from your computer, tablet, or phone. </a:t>
            </a:r>
          </a:p>
        </p:txBody>
      </p:sp>
      <p:sp>
        <p:nvSpPr>
          <p:cNvPr id="5" name="Text Placeholder 4">
            <a:extLst>
              <a:ext uri="{FF2B5EF4-FFF2-40B4-BE49-F238E27FC236}">
                <a16:creationId xmlns:a16="http://schemas.microsoft.com/office/drawing/2014/main" id="{2347FB98-C049-45C5-86B4-4CF44B247B2C}"/>
              </a:ext>
            </a:extLst>
          </p:cNvPr>
          <p:cNvSpPr>
            <a:spLocks noGrp="1"/>
          </p:cNvSpPr>
          <p:nvPr>
            <p:ph type="body" sz="quarter" idx="3"/>
          </p:nvPr>
        </p:nvSpPr>
        <p:spPr>
          <a:xfrm>
            <a:off x="6783206" y="1681163"/>
            <a:ext cx="4572182" cy="823912"/>
          </a:xfrm>
        </p:spPr>
        <p:txBody>
          <a:bodyPr rtlCol="0"/>
          <a:lstStyle/>
          <a:p>
            <a:pPr rtl="0"/>
            <a:r>
              <a:rPr lang="en-GB"/>
              <a:t>Subtitle</a:t>
            </a:r>
          </a:p>
        </p:txBody>
      </p:sp>
      <p:sp>
        <p:nvSpPr>
          <p:cNvPr id="6" name="Content Placeholder 5">
            <a:extLst>
              <a:ext uri="{FF2B5EF4-FFF2-40B4-BE49-F238E27FC236}">
                <a16:creationId xmlns:a16="http://schemas.microsoft.com/office/drawing/2014/main" id="{5A74CB9D-E60B-4C8A-B4E7-23BC1D9FA66E}"/>
              </a:ext>
            </a:extLst>
          </p:cNvPr>
          <p:cNvSpPr>
            <a:spLocks noGrp="1"/>
          </p:cNvSpPr>
          <p:nvPr>
            <p:ph sz="quarter" idx="4"/>
          </p:nvPr>
        </p:nvSpPr>
        <p:spPr>
          <a:xfrm>
            <a:off x="6783206" y="2505075"/>
            <a:ext cx="4572182" cy="3684588"/>
          </a:xfrm>
        </p:spPr>
        <p:txBody>
          <a:bodyPr rtlCol="0">
            <a:normAutofit/>
          </a:bodyPr>
          <a:lstStyle/>
          <a:p>
            <a:pPr rtl="0"/>
            <a:r>
              <a:rPr lang="en-GB" sz="2000" dirty="0"/>
              <a:t>Open the Design Ideas pane for instant slide makeovers. </a:t>
            </a:r>
          </a:p>
          <a:p>
            <a:pPr rtl="0"/>
            <a:r>
              <a:rPr lang="en-GB" sz="2000" dirty="0"/>
              <a:t>When we have design ideas, we’ll show them to you right there. </a:t>
            </a:r>
          </a:p>
        </p:txBody>
      </p:sp>
      <p:pic>
        <p:nvPicPr>
          <p:cNvPr id="9" name="Picture Placeholder 8" descr="mountains at sunset">
            <a:extLst>
              <a:ext uri="{FF2B5EF4-FFF2-40B4-BE49-F238E27FC236}">
                <a16:creationId xmlns:a16="http://schemas.microsoft.com/office/drawing/2014/main" id="{C82DA925-978C-48A9-98AD-0653B7A3D2D9}"/>
              </a:ext>
            </a:extLst>
          </p:cNvPr>
          <p:cNvPicPr>
            <a:picLocks noChangeAspect="1"/>
          </p:cNvPicPr>
          <p:nvPr/>
        </p:nvPicPr>
        <p:blipFill rotWithShape="1">
          <a:blip r:embed="rId3"/>
          <a:srcRect t="41" b="41"/>
          <a:stretch/>
        </p:blipFill>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pic>
      <p:pic>
        <p:nvPicPr>
          <p:cNvPr id="11" name="Picture Placeholder 10" descr="mountains at sunset">
            <a:extLst>
              <a:ext uri="{FF2B5EF4-FFF2-40B4-BE49-F238E27FC236}">
                <a16:creationId xmlns:a16="http://schemas.microsoft.com/office/drawing/2014/main" id="{E63B7C3F-04A4-43F6-881D-FA11061CBAFA}"/>
              </a:ext>
            </a:extLst>
          </p:cNvPr>
          <p:cNvPicPr>
            <a:picLocks noChangeAspect="1"/>
          </p:cNvPicPr>
          <p:nvPr/>
        </p:nvPicPr>
        <p:blipFill rotWithShape="1">
          <a:blip r:embed="rId4"/>
          <a:srcRect t="347" b="347"/>
          <a:stretch/>
        </p:blipFill>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pic>
      <p:pic>
        <p:nvPicPr>
          <p:cNvPr id="15" name="Picture Placeholder 14" descr="mountains under near dusk sky">
            <a:extLst>
              <a:ext uri="{FF2B5EF4-FFF2-40B4-BE49-F238E27FC236}">
                <a16:creationId xmlns:a16="http://schemas.microsoft.com/office/drawing/2014/main" id="{3D15FDC1-74B5-4FD8-BD17-0E2502C411A6}"/>
              </a:ext>
            </a:extLst>
          </p:cNvPr>
          <p:cNvPicPr>
            <a:picLocks noChangeAspect="1"/>
          </p:cNvPicPr>
          <p:nvPr/>
        </p:nvPicPr>
        <p:blipFill rotWithShape="1">
          <a:blip r:embed="rId5"/>
          <a:srcRect l="16" r="16"/>
          <a:stretch/>
        </p:blipFill>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pic>
      <p:pic>
        <p:nvPicPr>
          <p:cNvPr id="13" name="Picture Placeholder 12" descr="mountains under the night sky just before dawn">
            <a:extLst>
              <a:ext uri="{FF2B5EF4-FFF2-40B4-BE49-F238E27FC236}">
                <a16:creationId xmlns:a16="http://schemas.microsoft.com/office/drawing/2014/main" id="{E02C4914-F076-4415-9C5D-A9BDB6CC6110}"/>
              </a:ext>
            </a:extLst>
          </p:cNvPr>
          <p:cNvPicPr>
            <a:picLocks noChangeAspect="1"/>
          </p:cNvPicPr>
          <p:nvPr/>
        </p:nvPicPr>
        <p:blipFill rotWithShape="1">
          <a:blip r:embed="rId6"/>
          <a:srcRect t="108" b="108"/>
          <a:stretch/>
        </p:blipFill>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pic>
    </p:spTree>
    <p:extLst>
      <p:ext uri="{BB962C8B-B14F-4D97-AF65-F5344CB8AC3E}">
        <p14:creationId xmlns:p14="http://schemas.microsoft.com/office/powerpoint/2010/main" val="3124766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p:txBody>
          <a:bodyPr rtlCol="0">
            <a:normAutofit/>
          </a:bodyPr>
          <a:lstStyle/>
          <a:p>
            <a:pPr rtl="0"/>
            <a:r>
              <a:rPr lang="en-GB" sz="5400"/>
              <a:t>Title </a:t>
            </a:r>
          </a:p>
        </p:txBody>
      </p:sp>
      <p:sp>
        <p:nvSpPr>
          <p:cNvPr id="3" name="Text Placeholder 2">
            <a:extLst>
              <a:ext uri="{FF2B5EF4-FFF2-40B4-BE49-F238E27FC236}">
                <a16:creationId xmlns:a16="http://schemas.microsoft.com/office/drawing/2014/main" id="{D14ABC42-7E22-4F59-A0B6-AD98B5CAE0C5}"/>
              </a:ext>
            </a:extLst>
          </p:cNvPr>
          <p:cNvSpPr>
            <a:spLocks noGrp="1"/>
          </p:cNvSpPr>
          <p:nvPr>
            <p:ph type="body" idx="1"/>
          </p:nvPr>
        </p:nvSpPr>
        <p:spPr>
          <a:xfrm>
            <a:off x="1447800" y="1681163"/>
            <a:ext cx="2834640" cy="823912"/>
          </a:xfrm>
        </p:spPr>
        <p:txBody>
          <a:bodyPr rtlCol="0">
            <a:normAutofit/>
          </a:bodyPr>
          <a:lstStyle/>
          <a:p>
            <a:pPr rtl="0"/>
            <a:r>
              <a:rPr lang="en-GB" dirty="0"/>
              <a:t>Subtitle</a:t>
            </a:r>
          </a:p>
        </p:txBody>
      </p:sp>
      <p:sp>
        <p:nvSpPr>
          <p:cNvPr id="4" name="Content Placeholder 3">
            <a:extLst>
              <a:ext uri="{FF2B5EF4-FFF2-40B4-BE49-F238E27FC236}">
                <a16:creationId xmlns:a16="http://schemas.microsoft.com/office/drawing/2014/main" id="{1FE9CB6C-6FF8-4B8C-9B41-2DDD39B25DE3}"/>
              </a:ext>
            </a:extLst>
          </p:cNvPr>
          <p:cNvSpPr>
            <a:spLocks noGrp="1"/>
          </p:cNvSpPr>
          <p:nvPr>
            <p:ph sz="half" idx="2"/>
          </p:nvPr>
        </p:nvSpPr>
        <p:spPr>
          <a:xfrm>
            <a:off x="1447800" y="2505075"/>
            <a:ext cx="2834640" cy="3684588"/>
          </a:xfrm>
        </p:spPr>
        <p:txBody>
          <a:bodyPr rtlCol="0">
            <a:normAutofit/>
          </a:bodyPr>
          <a:lstStyle/>
          <a:p>
            <a:pPr rtl="0"/>
            <a:r>
              <a:rPr lang="en-GB" sz="2000"/>
              <a:t>Add text, images, art, and videos. </a:t>
            </a:r>
          </a:p>
          <a:p>
            <a:pPr rtl="0"/>
            <a:r>
              <a:rPr lang="en-GB" sz="2000"/>
              <a:t>Add transitions, animations, and motion. </a:t>
            </a:r>
          </a:p>
          <a:p>
            <a:pPr rtl="0"/>
            <a:r>
              <a:rPr lang="en-GB" sz="2000"/>
              <a:t>Save to OneDrive, to get to your presentations from your computer, tablet, or phone. </a:t>
            </a:r>
          </a:p>
        </p:txBody>
      </p:sp>
      <p:sp>
        <p:nvSpPr>
          <p:cNvPr id="5" name="Text Placeholder 4">
            <a:extLst>
              <a:ext uri="{FF2B5EF4-FFF2-40B4-BE49-F238E27FC236}">
                <a16:creationId xmlns:a16="http://schemas.microsoft.com/office/drawing/2014/main" id="{2347FB98-C049-45C5-86B4-4CF44B247B2C}"/>
              </a:ext>
            </a:extLst>
          </p:cNvPr>
          <p:cNvSpPr>
            <a:spLocks noGrp="1"/>
          </p:cNvSpPr>
          <p:nvPr>
            <p:ph type="body" sz="quarter" idx="3"/>
          </p:nvPr>
        </p:nvSpPr>
        <p:spPr>
          <a:xfrm>
            <a:off x="4987335" y="1681163"/>
            <a:ext cx="2834640" cy="823912"/>
          </a:xfrm>
        </p:spPr>
        <p:txBody>
          <a:bodyPr rtlCol="0">
            <a:normAutofit/>
          </a:bodyPr>
          <a:lstStyle/>
          <a:p>
            <a:pPr rtl="0"/>
            <a:r>
              <a:rPr lang="en-GB"/>
              <a:t>Subtitle</a:t>
            </a:r>
          </a:p>
        </p:txBody>
      </p:sp>
      <p:sp>
        <p:nvSpPr>
          <p:cNvPr id="6" name="Content Placeholder 5">
            <a:extLst>
              <a:ext uri="{FF2B5EF4-FFF2-40B4-BE49-F238E27FC236}">
                <a16:creationId xmlns:a16="http://schemas.microsoft.com/office/drawing/2014/main" id="{5A74CB9D-E60B-4C8A-B4E7-23BC1D9FA66E}"/>
              </a:ext>
            </a:extLst>
          </p:cNvPr>
          <p:cNvSpPr>
            <a:spLocks noGrp="1"/>
          </p:cNvSpPr>
          <p:nvPr>
            <p:ph sz="quarter" idx="4"/>
          </p:nvPr>
        </p:nvSpPr>
        <p:spPr>
          <a:xfrm>
            <a:off x="4987335" y="2505075"/>
            <a:ext cx="2834640" cy="3684588"/>
          </a:xfrm>
        </p:spPr>
        <p:txBody>
          <a:bodyPr rtlCol="0">
            <a:normAutofit/>
          </a:bodyPr>
          <a:lstStyle/>
          <a:p>
            <a:pPr rtl="0"/>
            <a:r>
              <a:rPr lang="en-GB" sz="2000"/>
              <a:t>Open the Design Ideas pane for instant slide makeovers. </a:t>
            </a:r>
          </a:p>
          <a:p>
            <a:pPr rtl="0"/>
            <a:r>
              <a:rPr lang="en-GB" sz="2000"/>
              <a:t>When we have design ideas, we’ll show them to you right there. </a:t>
            </a:r>
          </a:p>
        </p:txBody>
      </p:sp>
      <p:sp>
        <p:nvSpPr>
          <p:cNvPr id="11" name="Text Placeholder 4">
            <a:extLst>
              <a:ext uri="{FF2B5EF4-FFF2-40B4-BE49-F238E27FC236}">
                <a16:creationId xmlns:a16="http://schemas.microsoft.com/office/drawing/2014/main" id="{CE6B5B72-43F9-4438-A504-FD3C083AB96D}"/>
              </a:ext>
            </a:extLst>
          </p:cNvPr>
          <p:cNvSpPr txBox="1">
            <a:spLocks/>
          </p:cNvSpPr>
          <p:nvPr/>
        </p:nvSpPr>
        <p:spPr>
          <a:xfrm>
            <a:off x="8526870" y="1681163"/>
            <a:ext cx="28346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rtl="0"/>
            <a:r>
              <a:rPr lang="en-GB"/>
              <a:t>Subtitle</a:t>
            </a:r>
          </a:p>
        </p:txBody>
      </p:sp>
      <p:sp>
        <p:nvSpPr>
          <p:cNvPr id="13" name="Content Placeholder 5">
            <a:extLst>
              <a:ext uri="{FF2B5EF4-FFF2-40B4-BE49-F238E27FC236}">
                <a16:creationId xmlns:a16="http://schemas.microsoft.com/office/drawing/2014/main" id="{DE486408-F529-4D60-A080-911A0851FE1B}"/>
              </a:ext>
            </a:extLst>
          </p:cNvPr>
          <p:cNvSpPr txBox="1">
            <a:spLocks/>
          </p:cNvSpPr>
          <p:nvPr/>
        </p:nvSpPr>
        <p:spPr>
          <a:xfrm>
            <a:off x="8526870" y="2505075"/>
            <a:ext cx="2834640" cy="36845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sz="2000"/>
              <a:t>This PowerPoint theme uses its own unique set of colours, fonts, and effects to create the overall look and feel of these slides. </a:t>
            </a:r>
          </a:p>
          <a:p>
            <a:pPr rtl="0"/>
            <a:r>
              <a:rPr lang="en-GB" sz="2000"/>
              <a:t>PowerPoint has tons of themes to give your presentation just the right personality. </a:t>
            </a:r>
          </a:p>
        </p:txBody>
      </p:sp>
    </p:spTree>
    <p:extLst>
      <p:ext uri="{BB962C8B-B14F-4D97-AF65-F5344CB8AC3E}">
        <p14:creationId xmlns:p14="http://schemas.microsoft.com/office/powerpoint/2010/main" val="1403455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en-GB" sz="5400" dirty="0"/>
              <a:t>Chart</a:t>
            </a:r>
          </a:p>
        </p:txBody>
      </p:sp>
      <p:graphicFrame>
        <p:nvGraphicFramePr>
          <p:cNvPr id="8" name="Content Placeholder 7" descr="chart">
            <a:extLst>
              <a:ext uri="{FF2B5EF4-FFF2-40B4-BE49-F238E27FC236}">
                <a16:creationId xmlns:a16="http://schemas.microsoft.com/office/drawing/2014/main" id="{314209B2-7DC1-4F18-AD3E-91CE29A6776E}"/>
              </a:ext>
            </a:extLst>
          </p:cNvPr>
          <p:cNvGraphicFramePr>
            <a:graphicFrameLocks noGrp="1"/>
          </p:cNvGraphicFramePr>
          <p:nvPr>
            <p:ph idx="1"/>
            <p:extLst>
              <p:ext uri="{D42A27DB-BD31-4B8C-83A1-F6EECF244321}">
                <p14:modId xmlns:p14="http://schemas.microsoft.com/office/powerpoint/2010/main" val="915178073"/>
              </p:ext>
            </p:extLst>
          </p:nvPr>
        </p:nvGraphicFramePr>
        <p:xfrm>
          <a:off x="1447800" y="2185945"/>
          <a:ext cx="9906000" cy="3650975"/>
        </p:xfrm>
        <a:graphic>
          <a:graphicData uri="http://schemas.openxmlformats.org/drawingml/2006/chart">
            <c:chart xmlns:c="http://schemas.openxmlformats.org/drawingml/2006/chart" xmlns:r="http://schemas.openxmlformats.org/officeDocument/2006/relationships" r:id="rId3"/>
          </a:graphicData>
        </a:graphic>
      </p:graphicFrame>
      <p:sp>
        <p:nvSpPr>
          <p:cNvPr id="9" name="Slide Number Placeholder 5">
            <a:extLst>
              <a:ext uri="{FF2B5EF4-FFF2-40B4-BE49-F238E27FC236}">
                <a16:creationId xmlns:a16="http://schemas.microsoft.com/office/drawing/2014/main" id="{4FC290B8-BF94-4636-BFAB-9FD67F4AAC6D}"/>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GB" b="1" cap="all" spc="100" smtClean="0">
                <a:solidFill>
                  <a:schemeClr val="accent2"/>
                </a:solidFill>
              </a:rPr>
              <a:t>13</a:t>
            </a:fld>
            <a:endParaRPr lang="en-GB" b="1" cap="all" spc="100" dirty="0">
              <a:solidFill>
                <a:schemeClr val="accent2"/>
              </a:solidFill>
            </a:endParaRPr>
          </a:p>
        </p:txBody>
      </p:sp>
    </p:spTree>
    <p:extLst>
      <p:ext uri="{BB962C8B-B14F-4D97-AF65-F5344CB8AC3E}">
        <p14:creationId xmlns:p14="http://schemas.microsoft.com/office/powerpoint/2010/main" val="783914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E27C7C-4B68-4BBC-BF36-8959D8493E4A}"/>
              </a:ext>
            </a:extLst>
          </p:cNvPr>
          <p:cNvSpPr>
            <a:spLocks noGrp="1"/>
          </p:cNvSpPr>
          <p:nvPr>
            <p:ph type="title"/>
          </p:nvPr>
        </p:nvSpPr>
        <p:spPr/>
        <p:txBody>
          <a:bodyPr rtlCol="0">
            <a:normAutofit/>
          </a:bodyPr>
          <a:lstStyle/>
          <a:p>
            <a:pPr rtl="0"/>
            <a:r>
              <a:rPr lang="en-GB" sz="5400"/>
              <a:t>Table</a:t>
            </a:r>
          </a:p>
        </p:txBody>
      </p:sp>
      <p:graphicFrame>
        <p:nvGraphicFramePr>
          <p:cNvPr id="5" name="Table 5">
            <a:extLst>
              <a:ext uri="{FF2B5EF4-FFF2-40B4-BE49-F238E27FC236}">
                <a16:creationId xmlns:a16="http://schemas.microsoft.com/office/drawing/2014/main" id="{709A0DA2-E530-420B-ACE1-7D645AE7D06B}"/>
              </a:ext>
            </a:extLst>
          </p:cNvPr>
          <p:cNvGraphicFramePr>
            <a:graphicFrameLocks noGrp="1"/>
          </p:cNvGraphicFramePr>
          <p:nvPr>
            <p:ph idx="1"/>
            <p:extLst>
              <p:ext uri="{D42A27DB-BD31-4B8C-83A1-F6EECF244321}">
                <p14:modId xmlns:p14="http://schemas.microsoft.com/office/powerpoint/2010/main" val="4127181785"/>
              </p:ext>
            </p:extLst>
          </p:nvPr>
        </p:nvGraphicFramePr>
        <p:xfrm>
          <a:off x="1447800" y="2209799"/>
          <a:ext cx="9753600" cy="3010885"/>
        </p:xfrm>
        <a:graphic>
          <a:graphicData uri="http://schemas.openxmlformats.org/drawingml/2006/table">
            <a:tbl>
              <a:tblPr firstRow="1">
                <a:tableStyleId>{5C22544A-7EE6-4342-B048-85BDC9FD1C3A}</a:tableStyleId>
              </a:tblPr>
              <a:tblGrid>
                <a:gridCol w="1950720">
                  <a:extLst>
                    <a:ext uri="{9D8B030D-6E8A-4147-A177-3AD203B41FA5}">
                      <a16:colId xmlns:a16="http://schemas.microsoft.com/office/drawing/2014/main" val="3715394682"/>
                    </a:ext>
                  </a:extLst>
                </a:gridCol>
                <a:gridCol w="1950720">
                  <a:extLst>
                    <a:ext uri="{9D8B030D-6E8A-4147-A177-3AD203B41FA5}">
                      <a16:colId xmlns:a16="http://schemas.microsoft.com/office/drawing/2014/main" val="4203886316"/>
                    </a:ext>
                  </a:extLst>
                </a:gridCol>
                <a:gridCol w="1950720">
                  <a:extLst>
                    <a:ext uri="{9D8B030D-6E8A-4147-A177-3AD203B41FA5}">
                      <a16:colId xmlns:a16="http://schemas.microsoft.com/office/drawing/2014/main" val="1368357775"/>
                    </a:ext>
                  </a:extLst>
                </a:gridCol>
                <a:gridCol w="1950720">
                  <a:extLst>
                    <a:ext uri="{9D8B030D-6E8A-4147-A177-3AD203B41FA5}">
                      <a16:colId xmlns:a16="http://schemas.microsoft.com/office/drawing/2014/main" val="538162733"/>
                    </a:ext>
                  </a:extLst>
                </a:gridCol>
                <a:gridCol w="1950720">
                  <a:extLst>
                    <a:ext uri="{9D8B030D-6E8A-4147-A177-3AD203B41FA5}">
                      <a16:colId xmlns:a16="http://schemas.microsoft.com/office/drawing/2014/main" val="2004813969"/>
                    </a:ext>
                  </a:extLst>
                </a:gridCol>
              </a:tblGrid>
              <a:tr h="602177">
                <a:tc>
                  <a:txBody>
                    <a:bodyPr/>
                    <a:lstStyle/>
                    <a:p>
                      <a:pPr rtl="0"/>
                      <a:endParaRPr lang="en-GB" noProof="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rtl="0"/>
                      <a:r>
                        <a:rPr lang="en-GB" noProof="0">
                          <a:solidFill>
                            <a:schemeClr val="bg1"/>
                          </a:solidFill>
                        </a:rPr>
                        <a:t>Category 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rtl="0"/>
                      <a:r>
                        <a:rPr lang="en-GB" noProof="0">
                          <a:solidFill>
                            <a:schemeClr val="bg1"/>
                          </a:solidFill>
                        </a:rPr>
                        <a:t>Category 2</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pPr algn="ctr" rtl="0"/>
                      <a:r>
                        <a:rPr lang="en-GB" noProof="0">
                          <a:solidFill>
                            <a:schemeClr val="bg1"/>
                          </a:solidFill>
                        </a:rPr>
                        <a:t>Category 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algn="ctr" rtl="0"/>
                      <a:r>
                        <a:rPr lang="en-GB" noProof="0">
                          <a:solidFill>
                            <a:schemeClr val="bg1"/>
                          </a:solidFill>
                        </a:rPr>
                        <a:t>Category 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42729846"/>
                  </a:ext>
                </a:extLst>
              </a:tr>
              <a:tr h="602177">
                <a:tc>
                  <a:txBody>
                    <a:bodyPr/>
                    <a:lstStyle/>
                    <a:p>
                      <a:pPr algn="ctr" rtl="0"/>
                      <a:r>
                        <a:rPr lang="en-GB" b="0" noProof="0"/>
                        <a:t>Item 1 </a:t>
                      </a:r>
                    </a:p>
                  </a:txBody>
                  <a:tcPr anchor="ctr">
                    <a:lnL w="12700" cmpd="sng">
                      <a:noFill/>
                    </a:lnL>
                    <a:lnR w="6350" cap="flat" cmpd="sng" algn="ctr">
                      <a:solidFill>
                        <a:schemeClr val="accent1"/>
                      </a:solid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a:r>
                        <a:rPr lang="en-GB" noProof="0"/>
                        <a:t>4.5</a:t>
                      </a:r>
                    </a:p>
                  </a:txBody>
                  <a:tcPr anchor="ctr">
                    <a:lnL w="6350" cap="flat" cmpd="sng" algn="ctr">
                      <a:solidFill>
                        <a:schemeClr val="accent1"/>
                      </a:solidFill>
                      <a:prstDash val="solid"/>
                      <a:round/>
                      <a:headEnd type="none" w="med" len="med"/>
                      <a:tailEnd type="none" w="med" len="med"/>
                    </a:lnL>
                    <a:lnR w="6350" cap="flat" cmpd="sng" algn="ctr">
                      <a:solidFill>
                        <a:schemeClr val="accent5"/>
                      </a:solid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a:r>
                        <a:rPr lang="en-GB" noProof="0"/>
                        <a:t>2.3</a:t>
                      </a:r>
                    </a:p>
                  </a:txBody>
                  <a:tcPr anchor="ctr">
                    <a:lnL w="6350" cap="flat" cmpd="sng" algn="ctr">
                      <a:solidFill>
                        <a:schemeClr val="accent5"/>
                      </a:solidFill>
                      <a:prstDash val="solid"/>
                      <a:round/>
                      <a:headEnd type="none" w="med" len="med"/>
                      <a:tailEnd type="none" w="med" len="med"/>
                    </a:lnL>
                    <a:lnR w="6350" cap="flat" cmpd="sng" algn="ctr">
                      <a:solidFill>
                        <a:schemeClr val="accent3"/>
                      </a:solid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a:r>
                        <a:rPr lang="en-GB" noProof="0"/>
                        <a:t>1.7</a:t>
                      </a:r>
                    </a:p>
                  </a:txBody>
                  <a:tcPr anchor="ctr">
                    <a:lnL w="6350" cap="flat" cmpd="sng" algn="ctr">
                      <a:solidFill>
                        <a:schemeClr val="accent3"/>
                      </a:solidFill>
                      <a:prstDash val="solid"/>
                      <a:round/>
                      <a:headEnd type="none" w="med" len="med"/>
                      <a:tailEnd type="none" w="med" len="med"/>
                    </a:lnL>
                    <a:lnR w="6350" cap="flat" cmpd="sng" algn="ctr">
                      <a:solidFill>
                        <a:schemeClr val="accent4"/>
                      </a:solid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a:r>
                        <a:rPr lang="en-GB" noProof="0"/>
                        <a:t>5</a:t>
                      </a:r>
                    </a:p>
                  </a:txBody>
                  <a:tcPr anchor="ctr">
                    <a:lnL w="6350" cap="flat" cmpd="sng" algn="ctr">
                      <a:solidFill>
                        <a:schemeClr val="accent4"/>
                      </a:solidFill>
                      <a:prstDash val="solid"/>
                      <a:round/>
                      <a:headEnd type="none" w="med" len="med"/>
                      <a:tailEnd type="none" w="med" len="med"/>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5059026"/>
                  </a:ext>
                </a:extLst>
              </a:tr>
              <a:tr h="602177">
                <a:tc>
                  <a:txBody>
                    <a:bodyPr/>
                    <a:lstStyle/>
                    <a:p>
                      <a:pPr algn="ctr" rtl="0"/>
                      <a:r>
                        <a:rPr lang="en-GB" b="0" noProof="0"/>
                        <a:t>Item 2</a:t>
                      </a:r>
                    </a:p>
                  </a:txBody>
                  <a:tcPr anchor="ctr">
                    <a:lnR w="6350" cap="flat" cmpd="sng" algn="ctr">
                      <a:solidFill>
                        <a:schemeClr val="accent1"/>
                      </a:solidFill>
                      <a:prstDash val="solid"/>
                      <a:round/>
                      <a:headEnd type="none" w="med" len="med"/>
                      <a:tailEnd type="none" w="med" len="med"/>
                    </a:lnR>
                    <a:lnT w="12700" cmpd="sng">
                      <a:noFill/>
                    </a:lnT>
                    <a:noFill/>
                  </a:tcPr>
                </a:tc>
                <a:tc>
                  <a:txBody>
                    <a:bodyPr/>
                    <a:lstStyle/>
                    <a:p>
                      <a:pPr algn="ctr" rtl="0"/>
                      <a:r>
                        <a:rPr lang="en-GB" noProof="0"/>
                        <a:t>3.2</a:t>
                      </a:r>
                    </a:p>
                  </a:txBody>
                  <a:tcPr anchor="ctr">
                    <a:lnL w="6350" cap="flat" cmpd="sng" algn="ctr">
                      <a:solidFill>
                        <a:schemeClr val="accent1"/>
                      </a:solidFill>
                      <a:prstDash val="solid"/>
                      <a:round/>
                      <a:headEnd type="none" w="med" len="med"/>
                      <a:tailEnd type="none" w="med" len="med"/>
                    </a:lnL>
                    <a:lnR w="6350" cap="flat" cmpd="sng" algn="ctr">
                      <a:solidFill>
                        <a:schemeClr val="accent5"/>
                      </a:solidFill>
                      <a:prstDash val="solid"/>
                      <a:round/>
                      <a:headEnd type="none" w="med" len="med"/>
                      <a:tailEnd type="none" w="med" len="med"/>
                    </a:lnR>
                    <a:lnT w="12700" cmpd="sng">
                      <a:noFill/>
                    </a:lnT>
                    <a:noFill/>
                  </a:tcPr>
                </a:tc>
                <a:tc>
                  <a:txBody>
                    <a:bodyPr/>
                    <a:lstStyle/>
                    <a:p>
                      <a:pPr algn="ctr" rtl="0"/>
                      <a:r>
                        <a:rPr lang="en-GB" noProof="0"/>
                        <a:t>5.1</a:t>
                      </a:r>
                    </a:p>
                  </a:txBody>
                  <a:tcPr anchor="ctr">
                    <a:lnL w="6350" cap="flat" cmpd="sng" algn="ctr">
                      <a:solidFill>
                        <a:schemeClr val="accent5"/>
                      </a:solidFill>
                      <a:prstDash val="solid"/>
                      <a:round/>
                      <a:headEnd type="none" w="med" len="med"/>
                      <a:tailEnd type="none" w="med" len="med"/>
                    </a:lnL>
                    <a:lnR w="6350" cap="flat" cmpd="sng" algn="ctr">
                      <a:solidFill>
                        <a:schemeClr val="accent3"/>
                      </a:solidFill>
                      <a:prstDash val="solid"/>
                      <a:round/>
                      <a:headEnd type="none" w="med" len="med"/>
                      <a:tailEnd type="none" w="med" len="med"/>
                    </a:lnR>
                    <a:lnT w="12700" cmpd="sng">
                      <a:noFill/>
                    </a:lnT>
                    <a:noFill/>
                  </a:tcPr>
                </a:tc>
                <a:tc>
                  <a:txBody>
                    <a:bodyPr/>
                    <a:lstStyle/>
                    <a:p>
                      <a:pPr algn="ctr" rtl="0"/>
                      <a:r>
                        <a:rPr lang="en-GB" noProof="0"/>
                        <a:t>4.4</a:t>
                      </a:r>
                    </a:p>
                  </a:txBody>
                  <a:tcPr anchor="ctr">
                    <a:lnL w="6350" cap="flat" cmpd="sng" algn="ctr">
                      <a:solidFill>
                        <a:schemeClr val="accent3"/>
                      </a:solidFill>
                      <a:prstDash val="solid"/>
                      <a:round/>
                      <a:headEnd type="none" w="med" len="med"/>
                      <a:tailEnd type="none" w="med" len="med"/>
                    </a:lnL>
                    <a:lnR w="6350" cap="flat" cmpd="sng" algn="ctr">
                      <a:solidFill>
                        <a:schemeClr val="accent4"/>
                      </a:solidFill>
                      <a:prstDash val="solid"/>
                      <a:round/>
                      <a:headEnd type="none" w="med" len="med"/>
                      <a:tailEnd type="none" w="med" len="med"/>
                    </a:lnR>
                    <a:lnT w="12700" cmpd="sng">
                      <a:noFill/>
                    </a:lnT>
                    <a:noFill/>
                  </a:tcPr>
                </a:tc>
                <a:tc>
                  <a:txBody>
                    <a:bodyPr/>
                    <a:lstStyle/>
                    <a:p>
                      <a:pPr algn="ctr" rtl="0"/>
                      <a:r>
                        <a:rPr lang="en-GB" noProof="0"/>
                        <a:t>3</a:t>
                      </a:r>
                    </a:p>
                  </a:txBody>
                  <a:tcPr anchor="ctr">
                    <a:lnL w="6350" cap="flat" cmpd="sng" algn="ctr">
                      <a:solidFill>
                        <a:schemeClr val="accent4"/>
                      </a:solidFill>
                      <a:prstDash val="solid"/>
                      <a:round/>
                      <a:headEnd type="none" w="med" len="med"/>
                      <a:tailEnd type="none" w="med" len="med"/>
                    </a:lnL>
                    <a:lnT w="12700" cmpd="sng">
                      <a:noFill/>
                    </a:lnT>
                    <a:noFill/>
                  </a:tcPr>
                </a:tc>
                <a:extLst>
                  <a:ext uri="{0D108BD9-81ED-4DB2-BD59-A6C34878D82A}">
                    <a16:rowId xmlns:a16="http://schemas.microsoft.com/office/drawing/2014/main" val="3783722433"/>
                  </a:ext>
                </a:extLst>
              </a:tr>
              <a:tr h="602177">
                <a:tc>
                  <a:txBody>
                    <a:bodyPr/>
                    <a:lstStyle/>
                    <a:p>
                      <a:pPr algn="ctr" rtl="0"/>
                      <a:r>
                        <a:rPr lang="en-GB" b="0" noProof="0"/>
                        <a:t>Item 3</a:t>
                      </a:r>
                    </a:p>
                  </a:txBody>
                  <a:tcPr anchor="ctr">
                    <a:lnR w="6350" cap="flat" cmpd="sng" algn="ctr">
                      <a:solidFill>
                        <a:schemeClr val="accent1"/>
                      </a:solidFill>
                      <a:prstDash val="solid"/>
                      <a:round/>
                      <a:headEnd type="none" w="med" len="med"/>
                      <a:tailEnd type="none" w="med" len="med"/>
                    </a:lnR>
                    <a:noFill/>
                  </a:tcPr>
                </a:tc>
                <a:tc>
                  <a:txBody>
                    <a:bodyPr/>
                    <a:lstStyle/>
                    <a:p>
                      <a:pPr algn="ctr" rtl="0"/>
                      <a:r>
                        <a:rPr lang="en-GB" noProof="0"/>
                        <a:t>2.1</a:t>
                      </a:r>
                    </a:p>
                  </a:txBody>
                  <a:tcPr anchor="ctr">
                    <a:lnL w="6350" cap="flat" cmpd="sng" algn="ctr">
                      <a:solidFill>
                        <a:schemeClr val="accent1"/>
                      </a:solidFill>
                      <a:prstDash val="solid"/>
                      <a:round/>
                      <a:headEnd type="none" w="med" len="med"/>
                      <a:tailEnd type="none" w="med" len="med"/>
                    </a:lnL>
                    <a:lnR w="6350" cap="flat" cmpd="sng" algn="ctr">
                      <a:solidFill>
                        <a:schemeClr val="accent5"/>
                      </a:solidFill>
                      <a:prstDash val="solid"/>
                      <a:round/>
                      <a:headEnd type="none" w="med" len="med"/>
                      <a:tailEnd type="none" w="med" len="med"/>
                    </a:lnR>
                    <a:noFill/>
                  </a:tcPr>
                </a:tc>
                <a:tc>
                  <a:txBody>
                    <a:bodyPr/>
                    <a:lstStyle/>
                    <a:p>
                      <a:pPr algn="ctr" rtl="0"/>
                      <a:r>
                        <a:rPr lang="en-GB" noProof="0"/>
                        <a:t>1.7</a:t>
                      </a:r>
                    </a:p>
                  </a:txBody>
                  <a:tcPr anchor="ctr">
                    <a:lnL w="6350" cap="flat" cmpd="sng" algn="ctr">
                      <a:solidFill>
                        <a:schemeClr val="accent5"/>
                      </a:solidFill>
                      <a:prstDash val="solid"/>
                      <a:round/>
                      <a:headEnd type="none" w="med" len="med"/>
                      <a:tailEnd type="none" w="med" len="med"/>
                    </a:lnL>
                    <a:lnR w="6350" cap="flat" cmpd="sng" algn="ctr">
                      <a:solidFill>
                        <a:schemeClr val="accent3"/>
                      </a:solidFill>
                      <a:prstDash val="solid"/>
                      <a:round/>
                      <a:headEnd type="none" w="med" len="med"/>
                      <a:tailEnd type="none" w="med" len="med"/>
                    </a:lnR>
                    <a:noFill/>
                  </a:tcPr>
                </a:tc>
                <a:tc>
                  <a:txBody>
                    <a:bodyPr/>
                    <a:lstStyle/>
                    <a:p>
                      <a:pPr algn="ctr" rtl="0"/>
                      <a:r>
                        <a:rPr lang="en-GB" noProof="0"/>
                        <a:t>2.5</a:t>
                      </a:r>
                    </a:p>
                  </a:txBody>
                  <a:tcPr anchor="ctr">
                    <a:lnL w="6350" cap="flat" cmpd="sng" algn="ctr">
                      <a:solidFill>
                        <a:schemeClr val="accent3"/>
                      </a:solidFill>
                      <a:prstDash val="solid"/>
                      <a:round/>
                      <a:headEnd type="none" w="med" len="med"/>
                      <a:tailEnd type="none" w="med" len="med"/>
                    </a:lnL>
                    <a:lnR w="6350" cap="flat" cmpd="sng" algn="ctr">
                      <a:solidFill>
                        <a:schemeClr val="accent4"/>
                      </a:solidFill>
                      <a:prstDash val="solid"/>
                      <a:round/>
                      <a:headEnd type="none" w="med" len="med"/>
                      <a:tailEnd type="none" w="med" len="med"/>
                    </a:lnR>
                    <a:noFill/>
                  </a:tcPr>
                </a:tc>
                <a:tc>
                  <a:txBody>
                    <a:bodyPr/>
                    <a:lstStyle/>
                    <a:p>
                      <a:pPr algn="ctr" rtl="0"/>
                      <a:r>
                        <a:rPr lang="en-GB" noProof="0"/>
                        <a:t>2.8</a:t>
                      </a:r>
                    </a:p>
                  </a:txBody>
                  <a:tcPr anchor="ctr">
                    <a:lnL w="6350" cap="flat" cmpd="sng" algn="ctr">
                      <a:solidFill>
                        <a:schemeClr val="accent4"/>
                      </a:solidFill>
                      <a:prstDash val="solid"/>
                      <a:round/>
                      <a:headEnd type="none" w="med" len="med"/>
                      <a:tailEnd type="none" w="med" len="med"/>
                    </a:lnL>
                    <a:noFill/>
                  </a:tcPr>
                </a:tc>
                <a:extLst>
                  <a:ext uri="{0D108BD9-81ED-4DB2-BD59-A6C34878D82A}">
                    <a16:rowId xmlns:a16="http://schemas.microsoft.com/office/drawing/2014/main" val="1400497281"/>
                  </a:ext>
                </a:extLst>
              </a:tr>
              <a:tr h="602177">
                <a:tc>
                  <a:txBody>
                    <a:bodyPr/>
                    <a:lstStyle/>
                    <a:p>
                      <a:pPr algn="ctr" rtl="0"/>
                      <a:r>
                        <a:rPr lang="en-GB" b="0" noProof="0"/>
                        <a:t>Item 4</a:t>
                      </a:r>
                    </a:p>
                  </a:txBody>
                  <a:tcPr anchor="ctr">
                    <a:lnR w="6350" cap="flat" cmpd="sng" algn="ctr">
                      <a:solidFill>
                        <a:schemeClr val="accent1"/>
                      </a:solidFill>
                      <a:prstDash val="solid"/>
                      <a:round/>
                      <a:headEnd type="none" w="med" len="med"/>
                      <a:tailEnd type="none" w="med" len="med"/>
                    </a:lnR>
                    <a:noFill/>
                  </a:tcPr>
                </a:tc>
                <a:tc>
                  <a:txBody>
                    <a:bodyPr/>
                    <a:lstStyle/>
                    <a:p>
                      <a:pPr algn="ctr" rtl="0"/>
                      <a:r>
                        <a:rPr lang="en-GB" noProof="0"/>
                        <a:t>4.5</a:t>
                      </a:r>
                    </a:p>
                  </a:txBody>
                  <a:tcPr anchor="ctr">
                    <a:lnL w="6350" cap="flat" cmpd="sng" algn="ctr">
                      <a:solidFill>
                        <a:schemeClr val="accent1"/>
                      </a:solidFill>
                      <a:prstDash val="solid"/>
                      <a:round/>
                      <a:headEnd type="none" w="med" len="med"/>
                      <a:tailEnd type="none" w="med" len="med"/>
                    </a:lnL>
                    <a:lnR w="6350" cap="flat" cmpd="sng" algn="ctr">
                      <a:solidFill>
                        <a:schemeClr val="accent5"/>
                      </a:solidFill>
                      <a:prstDash val="solid"/>
                      <a:round/>
                      <a:headEnd type="none" w="med" len="med"/>
                      <a:tailEnd type="none" w="med" len="med"/>
                    </a:lnR>
                    <a:noFill/>
                  </a:tcPr>
                </a:tc>
                <a:tc>
                  <a:txBody>
                    <a:bodyPr/>
                    <a:lstStyle/>
                    <a:p>
                      <a:pPr algn="ctr" rtl="0"/>
                      <a:r>
                        <a:rPr lang="en-GB" noProof="0"/>
                        <a:t>2.2</a:t>
                      </a:r>
                    </a:p>
                  </a:txBody>
                  <a:tcPr anchor="ctr">
                    <a:lnL w="6350" cap="flat" cmpd="sng" algn="ctr">
                      <a:solidFill>
                        <a:schemeClr val="accent5"/>
                      </a:solidFill>
                      <a:prstDash val="solid"/>
                      <a:round/>
                      <a:headEnd type="none" w="med" len="med"/>
                      <a:tailEnd type="none" w="med" len="med"/>
                    </a:lnL>
                    <a:lnR w="6350" cap="flat" cmpd="sng" algn="ctr">
                      <a:solidFill>
                        <a:schemeClr val="accent3"/>
                      </a:solidFill>
                      <a:prstDash val="solid"/>
                      <a:round/>
                      <a:headEnd type="none" w="med" len="med"/>
                      <a:tailEnd type="none" w="med" len="med"/>
                    </a:lnR>
                    <a:noFill/>
                  </a:tcPr>
                </a:tc>
                <a:tc>
                  <a:txBody>
                    <a:bodyPr/>
                    <a:lstStyle/>
                    <a:p>
                      <a:pPr algn="ctr" rtl="0"/>
                      <a:r>
                        <a:rPr lang="en-GB" noProof="0"/>
                        <a:t>1.7</a:t>
                      </a:r>
                    </a:p>
                  </a:txBody>
                  <a:tcPr anchor="ctr">
                    <a:lnL w="6350" cap="flat" cmpd="sng" algn="ctr">
                      <a:solidFill>
                        <a:schemeClr val="accent3"/>
                      </a:solidFill>
                      <a:prstDash val="solid"/>
                      <a:round/>
                      <a:headEnd type="none" w="med" len="med"/>
                      <a:tailEnd type="none" w="med" len="med"/>
                    </a:lnL>
                    <a:lnR w="6350" cap="flat" cmpd="sng" algn="ctr">
                      <a:solidFill>
                        <a:schemeClr val="accent4"/>
                      </a:solidFill>
                      <a:prstDash val="solid"/>
                      <a:round/>
                      <a:headEnd type="none" w="med" len="med"/>
                      <a:tailEnd type="none" w="med" len="med"/>
                    </a:lnR>
                    <a:noFill/>
                  </a:tcPr>
                </a:tc>
                <a:tc>
                  <a:txBody>
                    <a:bodyPr/>
                    <a:lstStyle/>
                    <a:p>
                      <a:pPr algn="ctr" rtl="0"/>
                      <a:r>
                        <a:rPr lang="en-GB" noProof="0" dirty="0"/>
                        <a:t>7</a:t>
                      </a:r>
                    </a:p>
                  </a:txBody>
                  <a:tcPr anchor="ctr">
                    <a:lnL w="6350" cap="flat" cmpd="sng" algn="ctr">
                      <a:solidFill>
                        <a:schemeClr val="accent4"/>
                      </a:solidFill>
                      <a:prstDash val="solid"/>
                      <a:round/>
                      <a:headEnd type="none" w="med" len="med"/>
                      <a:tailEnd type="none" w="med" len="med"/>
                    </a:lnL>
                    <a:noFill/>
                  </a:tcPr>
                </a:tc>
                <a:extLst>
                  <a:ext uri="{0D108BD9-81ED-4DB2-BD59-A6C34878D82A}">
                    <a16:rowId xmlns:a16="http://schemas.microsoft.com/office/drawing/2014/main" val="567824203"/>
                  </a:ext>
                </a:extLst>
              </a:tr>
            </a:tbl>
          </a:graphicData>
        </a:graphic>
      </p:graphicFrame>
      <p:sp>
        <p:nvSpPr>
          <p:cNvPr id="7" name="Slide Number Placeholder 5">
            <a:extLst>
              <a:ext uri="{FF2B5EF4-FFF2-40B4-BE49-F238E27FC236}">
                <a16:creationId xmlns:a16="http://schemas.microsoft.com/office/drawing/2014/main" id="{4ECDE54D-4BD2-4764-A36A-8487DB61E7A6}"/>
              </a:ext>
            </a:extLst>
          </p:cNvPr>
          <p:cNvSpPr>
            <a:spLocks noGrp="1"/>
          </p:cNvSpPr>
          <p:nvPr>
            <p:ph type="sldNum" sz="quarter" idx="12"/>
          </p:nvPr>
        </p:nvSpPr>
        <p:spPr>
          <a:xfrm>
            <a:off x="8610600" y="6356350"/>
            <a:ext cx="2743200" cy="365125"/>
          </a:xfrm>
        </p:spPr>
        <p:txBody>
          <a:bodyPr rtlCol="0"/>
          <a:lstStyle/>
          <a:p>
            <a:pPr rtl="0"/>
            <a:fld id="{D8DA9DAA-006C-4F4B-980E-E3DF019B24E2}" type="slidenum">
              <a:rPr lang="en-GB" b="1" cap="all" spc="100" smtClean="0">
                <a:solidFill>
                  <a:schemeClr val="accent2"/>
                </a:solidFill>
              </a:rPr>
              <a:t>14</a:t>
            </a:fld>
            <a:endParaRPr lang="en-GB" b="1" cap="all" spc="100">
              <a:solidFill>
                <a:schemeClr val="accent2"/>
              </a:solidFill>
            </a:endParaRPr>
          </a:p>
        </p:txBody>
      </p:sp>
    </p:spTree>
    <p:extLst>
      <p:ext uri="{BB962C8B-B14F-4D97-AF65-F5344CB8AC3E}">
        <p14:creationId xmlns:p14="http://schemas.microsoft.com/office/powerpoint/2010/main" val="277827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p:txBody>
          <a:bodyPr rtlCol="0"/>
          <a:lstStyle/>
          <a:p>
            <a:pPr rtl="0"/>
            <a:r>
              <a:rPr lang="en-GB" sz="3600"/>
              <a:t>The way to get started is to quit talking and begin doing.</a:t>
            </a:r>
            <a:endParaRPr lang="en-GB"/>
          </a:p>
        </p:txBody>
      </p:sp>
      <p:sp>
        <p:nvSpPr>
          <p:cNvPr id="3" name="Subtitle 2">
            <a:extLst>
              <a:ext uri="{FF2B5EF4-FFF2-40B4-BE49-F238E27FC236}">
                <a16:creationId xmlns:a16="http://schemas.microsoft.com/office/drawing/2014/main" id="{8AFC25C2-2815-4A92-A043-0CEC83591A94}"/>
              </a:ext>
            </a:extLst>
          </p:cNvPr>
          <p:cNvSpPr>
            <a:spLocks noGrp="1"/>
          </p:cNvSpPr>
          <p:nvPr>
            <p:ph type="subTitle" idx="1"/>
          </p:nvPr>
        </p:nvSpPr>
        <p:spPr/>
        <p:txBody>
          <a:bodyPr rtlCol="0"/>
          <a:lstStyle/>
          <a:p>
            <a:pPr rtl="0"/>
            <a:r>
              <a:rPr lang="en-GB" sz="1800"/>
              <a:t>Walt Disney</a:t>
            </a:r>
          </a:p>
        </p:txBody>
      </p:sp>
      <p:pic>
        <p:nvPicPr>
          <p:cNvPr id="8" name="Picture Placeholder 7" descr="mountains at sunset">
            <a:extLst>
              <a:ext uri="{FF2B5EF4-FFF2-40B4-BE49-F238E27FC236}">
                <a16:creationId xmlns:a16="http://schemas.microsoft.com/office/drawing/2014/main" id="{8DD372BB-220C-48D2-B19A-562BE88C2109}"/>
              </a:ext>
            </a:extLst>
          </p:cNvPr>
          <p:cNvPicPr>
            <a:picLocks noGrp="1" noChangeAspect="1"/>
          </p:cNvPicPr>
          <p:nvPr>
            <p:ph type="pic" sz="quarter" idx="13"/>
          </p:nvPr>
        </p:nvPicPr>
        <p:blipFill rotWithShape="1">
          <a:blip r:embed="rId3"/>
          <a:srcRect/>
          <a:stretch/>
        </p:blipFill>
        <p:spPr/>
      </p:pic>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p:txBody>
          <a:bodyPr rtlCol="0"/>
          <a:lstStyle/>
          <a:p>
            <a:pPr rtl="0"/>
            <a:r>
              <a:rPr lang="en-GB"/>
              <a:t>Presentation Title</a:t>
            </a: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p:txBody>
          <a:bodyPr rtlCol="0"/>
          <a:lstStyle/>
          <a:p>
            <a:pPr rtl="0"/>
            <a:fld id="{D8DA9DAA-006C-4F4B-980E-E3DF019B24E2}" type="slidenum">
              <a:rPr lang="en-GB" smtClean="0"/>
              <a:pPr rtl="0"/>
              <a:t>15</a:t>
            </a:fld>
            <a:endParaRPr lang="en-GB"/>
          </a:p>
        </p:txBody>
      </p:sp>
    </p:spTree>
    <p:extLst>
      <p:ext uri="{BB962C8B-B14F-4D97-AF65-F5344CB8AC3E}">
        <p14:creationId xmlns:p14="http://schemas.microsoft.com/office/powerpoint/2010/main" val="3561473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5278-3D07-466F-8351-667A2EBEABB8}"/>
              </a:ext>
            </a:extLst>
          </p:cNvPr>
          <p:cNvSpPr>
            <a:spLocks noGrp="1"/>
          </p:cNvSpPr>
          <p:nvPr>
            <p:ph type="title"/>
          </p:nvPr>
        </p:nvSpPr>
        <p:spPr/>
        <p:txBody>
          <a:bodyPr rtlCol="0">
            <a:normAutofit/>
          </a:bodyPr>
          <a:lstStyle/>
          <a:p>
            <a:pPr rtl="0"/>
            <a:r>
              <a:rPr lang="en-GB" dirty="0"/>
              <a:t>Timeline</a:t>
            </a:r>
          </a:p>
        </p:txBody>
      </p:sp>
      <p:sp>
        <p:nvSpPr>
          <p:cNvPr id="6" name="Slide Number Placeholder 5">
            <a:extLst>
              <a:ext uri="{FF2B5EF4-FFF2-40B4-BE49-F238E27FC236}">
                <a16:creationId xmlns:a16="http://schemas.microsoft.com/office/drawing/2014/main" id="{AB55FF1C-3CBD-419A-9DE4-7A8AA6371B6A}"/>
              </a:ext>
            </a:extLst>
          </p:cNvPr>
          <p:cNvSpPr>
            <a:spLocks noGrp="1"/>
          </p:cNvSpPr>
          <p:nvPr>
            <p:ph type="sldNum" sz="quarter" idx="12"/>
          </p:nvPr>
        </p:nvSpPr>
        <p:spPr/>
        <p:txBody>
          <a:bodyPr rtlCol="0">
            <a:normAutofit/>
          </a:bodyPr>
          <a:lstStyle/>
          <a:p>
            <a:pPr rtl="0">
              <a:spcAft>
                <a:spcPts val="600"/>
              </a:spcAft>
            </a:pPr>
            <a:fld id="{D8DA9DAA-006C-4F4B-980E-E3DF019B24E2}" type="slidenum">
              <a:rPr lang="en-GB" b="1" cap="all" spc="100" smtClean="0">
                <a:solidFill>
                  <a:schemeClr val="accent2"/>
                </a:solidFill>
              </a:rPr>
              <a:pPr rtl="0">
                <a:spcAft>
                  <a:spcPts val="600"/>
                </a:spcAft>
              </a:pPr>
              <a:t>16</a:t>
            </a:fld>
            <a:endParaRPr lang="en-GB" b="1" cap="all" spc="100" dirty="0">
              <a:solidFill>
                <a:schemeClr val="accent2"/>
              </a:solidFill>
            </a:endParaRPr>
          </a:p>
        </p:txBody>
      </p:sp>
      <p:graphicFrame>
        <p:nvGraphicFramePr>
          <p:cNvPr id="14" name="Content Placeholder 6" descr="timeline SmartArt Graphic">
            <a:extLst>
              <a:ext uri="{FF2B5EF4-FFF2-40B4-BE49-F238E27FC236}">
                <a16:creationId xmlns:a16="http://schemas.microsoft.com/office/drawing/2014/main" id="{CEC6DA80-0404-4CED-A682-9D41A16B341E}"/>
              </a:ext>
            </a:extLst>
          </p:cNvPr>
          <p:cNvGraphicFramePr>
            <a:graphicFrameLocks noGrp="1"/>
          </p:cNvGraphicFramePr>
          <p:nvPr>
            <p:ph idx="1"/>
            <p:extLst>
              <p:ext uri="{D42A27DB-BD31-4B8C-83A1-F6EECF244321}">
                <p14:modId xmlns:p14="http://schemas.microsoft.com/office/powerpoint/2010/main" val="402150869"/>
              </p:ext>
            </p:extLst>
          </p:nvPr>
        </p:nvGraphicFramePr>
        <p:xfrm>
          <a:off x="1447800" y="1325880"/>
          <a:ext cx="99060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9288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p:txBody>
          <a:bodyPr rtlCol="0"/>
          <a:lstStyle/>
          <a:p>
            <a:pPr rtl="0"/>
            <a:r>
              <a:rPr lang="en-GB"/>
              <a:t>Summary</a:t>
            </a:r>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p:txBody>
          <a:bodyPr rtlCol="0"/>
          <a:lstStyle/>
          <a:p>
            <a:pPr rtl="0"/>
            <a:r>
              <a:rPr lang="en-GB"/>
              <a:t>With PowerPoint, you can create presentations and share your work with others, wherever they are. Type the text you want here to get started. You can also add images, art, and videos on this template. Save to OneDrive and access your presentations from your computer, tablet, or phone. </a:t>
            </a:r>
          </a:p>
        </p:txBody>
      </p:sp>
      <p:pic>
        <p:nvPicPr>
          <p:cNvPr id="22" name="Picture Placeholder 21" descr="mountains under near dusk sky">
            <a:extLst>
              <a:ext uri="{FF2B5EF4-FFF2-40B4-BE49-F238E27FC236}">
                <a16:creationId xmlns:a16="http://schemas.microsoft.com/office/drawing/2014/main" id="{D8AC51EB-1C22-4303-8354-FC97950C7DE6}"/>
              </a:ext>
            </a:extLst>
          </p:cNvPr>
          <p:cNvPicPr>
            <a:picLocks noGrp="1" noChangeAspect="1"/>
          </p:cNvPicPr>
          <p:nvPr>
            <p:ph type="pic" sz="quarter" idx="13"/>
          </p:nvPr>
        </p:nvPicPr>
        <p:blipFill rotWithShape="1">
          <a:blip r:embed="rId3"/>
          <a:srcRect t="63" b="63"/>
          <a:stretch/>
        </p:blipFill>
        <p:spPr/>
      </p:pic>
      <p:pic>
        <p:nvPicPr>
          <p:cNvPr id="18" name="Picture Placeholder 17" descr="mountains at sunset">
            <a:extLst>
              <a:ext uri="{FF2B5EF4-FFF2-40B4-BE49-F238E27FC236}">
                <a16:creationId xmlns:a16="http://schemas.microsoft.com/office/drawing/2014/main" id="{B503D699-E643-4969-9463-5C6331D0C869}"/>
              </a:ext>
            </a:extLst>
          </p:cNvPr>
          <p:cNvPicPr>
            <a:picLocks noGrp="1" noChangeAspect="1"/>
          </p:cNvPicPr>
          <p:nvPr>
            <p:ph type="pic" sz="quarter" idx="14"/>
          </p:nvPr>
        </p:nvPicPr>
        <p:blipFill rotWithShape="1">
          <a:blip r:embed="rId4"/>
          <a:srcRect t="177" b="177"/>
          <a:stretch/>
        </p:blipFill>
        <p:spPr/>
      </p:pic>
      <p:pic>
        <p:nvPicPr>
          <p:cNvPr id="20" name="Picture Placeholder 19" descr="mountains at sunset">
            <a:extLst>
              <a:ext uri="{FF2B5EF4-FFF2-40B4-BE49-F238E27FC236}">
                <a16:creationId xmlns:a16="http://schemas.microsoft.com/office/drawing/2014/main" id="{B8714555-7486-4DD7-A96C-52C276483584}"/>
              </a:ext>
            </a:extLst>
          </p:cNvPr>
          <p:cNvPicPr>
            <a:picLocks noGrp="1" noChangeAspect="1"/>
          </p:cNvPicPr>
          <p:nvPr>
            <p:ph type="pic" sz="quarter" idx="15"/>
          </p:nvPr>
        </p:nvPicPr>
        <p:blipFill rotWithShape="1">
          <a:blip r:embed="rId5"/>
          <a:srcRect t="209" b="209"/>
          <a:stretch/>
        </p:blipFill>
        <p:spPr/>
      </p:pic>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rtlCol="0"/>
          <a:lstStyle/>
          <a:p>
            <a:pPr rtl="0"/>
            <a:r>
              <a:rPr lang="en-GB"/>
              <a:t>Presentation Title</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rtlCol="0"/>
          <a:lstStyle/>
          <a:p>
            <a:pPr rtl="0"/>
            <a:fld id="{D8DA9DAA-006C-4F4B-980E-E3DF019B24E2}" type="slidenum">
              <a:rPr lang="en-GB" smtClean="0"/>
              <a:pPr rtl="0"/>
              <a:t>17</a:t>
            </a:fld>
            <a:endParaRPr lang="en-GB"/>
          </a:p>
        </p:txBody>
      </p:sp>
    </p:spTree>
    <p:extLst>
      <p:ext uri="{BB962C8B-B14F-4D97-AF65-F5344CB8AC3E}">
        <p14:creationId xmlns:p14="http://schemas.microsoft.com/office/powerpoint/2010/main" val="3584772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287FE-1EFA-4C15-BFDD-1EE3F2D37BF1}"/>
              </a:ext>
            </a:extLst>
          </p:cNvPr>
          <p:cNvSpPr>
            <a:spLocks noGrp="1"/>
          </p:cNvSpPr>
          <p:nvPr>
            <p:ph type="title"/>
          </p:nvPr>
        </p:nvSpPr>
        <p:spPr/>
        <p:txBody>
          <a:bodyPr rtlCol="0"/>
          <a:lstStyle/>
          <a:p>
            <a:pPr rtl="0"/>
            <a:r>
              <a:rPr lang="cs-CZ" dirty="0"/>
              <a:t>Náš tým</a:t>
            </a:r>
            <a:endParaRPr lang="en-GB" dirty="0"/>
          </a:p>
        </p:txBody>
      </p:sp>
      <p:sp>
        <p:nvSpPr>
          <p:cNvPr id="5" name="Footer Placeholder 4">
            <a:extLst>
              <a:ext uri="{FF2B5EF4-FFF2-40B4-BE49-F238E27FC236}">
                <a16:creationId xmlns:a16="http://schemas.microsoft.com/office/drawing/2014/main" id="{63B7C214-9C4B-410D-816A-6B3C8059C7BA}"/>
              </a:ext>
            </a:extLst>
          </p:cNvPr>
          <p:cNvSpPr>
            <a:spLocks noGrp="1"/>
          </p:cNvSpPr>
          <p:nvPr>
            <p:ph type="ftr" sz="quarter" idx="11"/>
          </p:nvPr>
        </p:nvSpPr>
        <p:spPr/>
        <p:txBody>
          <a:bodyPr rtlCol="0"/>
          <a:lstStyle/>
          <a:p>
            <a:pPr rtl="0"/>
            <a:r>
              <a:rPr lang="cs-CZ" dirty="0"/>
              <a:t>Unilife</a:t>
            </a:r>
            <a:endParaRPr lang="en-GB" dirty="0"/>
          </a:p>
        </p:txBody>
      </p:sp>
      <p:graphicFrame>
        <p:nvGraphicFramePr>
          <p:cNvPr id="7" name="Content Placeholder 2" descr="Team SmartArt graphic">
            <a:extLst>
              <a:ext uri="{FF2B5EF4-FFF2-40B4-BE49-F238E27FC236}">
                <a16:creationId xmlns:a16="http://schemas.microsoft.com/office/drawing/2014/main" id="{03C6056F-38E4-47B4-87B7-F1F7D129B648}"/>
              </a:ext>
            </a:extLst>
          </p:cNvPr>
          <p:cNvGraphicFramePr>
            <a:graphicFrameLocks noGrp="1"/>
          </p:cNvGraphicFramePr>
          <p:nvPr>
            <p:ph idx="1"/>
            <p:extLst>
              <p:ext uri="{D42A27DB-BD31-4B8C-83A1-F6EECF244321}">
                <p14:modId xmlns:p14="http://schemas.microsoft.com/office/powerpoint/2010/main" val="1689615946"/>
              </p:ext>
            </p:extLst>
          </p:nvPr>
        </p:nvGraphicFramePr>
        <p:xfrm>
          <a:off x="576263" y="1825625"/>
          <a:ext cx="107711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2F8D5D16-EDC5-46DE-A0B9-0765F4F59BB7}"/>
              </a:ext>
            </a:extLst>
          </p:cNvPr>
          <p:cNvSpPr>
            <a:spLocks noGrp="1"/>
          </p:cNvSpPr>
          <p:nvPr>
            <p:ph type="dt" sz="half" idx="10"/>
          </p:nvPr>
        </p:nvSpPr>
        <p:spPr/>
        <p:txBody>
          <a:bodyPr rtlCol="0"/>
          <a:lstStyle/>
          <a:p>
            <a:pPr rtl="0"/>
            <a:r>
              <a:rPr lang="cs-CZ" dirty="0"/>
              <a:t>30/10/2025</a:t>
            </a:r>
            <a:endParaRPr lang="en-GB" dirty="0"/>
          </a:p>
        </p:txBody>
      </p:sp>
      <p:sp>
        <p:nvSpPr>
          <p:cNvPr id="8" name="Slide Number Placeholder 8">
            <a:extLst>
              <a:ext uri="{FF2B5EF4-FFF2-40B4-BE49-F238E27FC236}">
                <a16:creationId xmlns:a16="http://schemas.microsoft.com/office/drawing/2014/main" id="{CC81DC50-2ED3-4BDE-4A17-FFE755133FD5}"/>
              </a:ext>
            </a:extLst>
          </p:cNvPr>
          <p:cNvSpPr>
            <a:spLocks noGrp="1"/>
          </p:cNvSpPr>
          <p:nvPr>
            <p:ph type="sldNum" sz="quarter" idx="12"/>
          </p:nvPr>
        </p:nvSpPr>
        <p:spPr>
          <a:xfrm>
            <a:off x="8731282" y="6361898"/>
            <a:ext cx="2743200" cy="365125"/>
          </a:xfrm>
        </p:spPr>
        <p:txBody>
          <a:bodyPr rtlCol="0"/>
          <a:lstStyle/>
          <a:p>
            <a:pPr rtl="0"/>
            <a:fld id="{D8DA9DAA-006C-4F4B-980E-E3DF019B24E2}" type="slidenum">
              <a:rPr lang="en-GB" smtClean="0"/>
              <a:pPr rtl="0"/>
              <a:t>2</a:t>
            </a:fld>
            <a:endParaRPr lang="en-GB" dirty="0"/>
          </a:p>
        </p:txBody>
      </p:sp>
    </p:spTree>
    <p:extLst>
      <p:ext uri="{BB962C8B-B14F-4D97-AF65-F5344CB8AC3E}">
        <p14:creationId xmlns:p14="http://schemas.microsoft.com/office/powerpoint/2010/main" val="227002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DBBC93-70DF-4E4E-98E3-08124185AB18}"/>
              </a:ext>
            </a:extLst>
          </p:cNvPr>
          <p:cNvSpPr>
            <a:spLocks noGrp="1"/>
          </p:cNvSpPr>
          <p:nvPr>
            <p:ph type="title"/>
          </p:nvPr>
        </p:nvSpPr>
        <p:spPr>
          <a:xfrm>
            <a:off x="4845856" y="585216"/>
            <a:ext cx="6190952" cy="2276856"/>
          </a:xfrm>
        </p:spPr>
        <p:txBody>
          <a:bodyPr rtlCol="0"/>
          <a:lstStyle/>
          <a:p>
            <a:pPr rtl="0"/>
            <a:r>
              <a:rPr lang="en-GB" b="1" cap="all" spc="400" noProof="1">
                <a:solidFill>
                  <a:schemeClr val="bg1"/>
                </a:solidFill>
                <a:latin typeface="+mn-lt"/>
              </a:rPr>
              <a:t>Představení projektu</a:t>
            </a:r>
            <a:endParaRPr lang="en-GB" noProof="1"/>
          </a:p>
        </p:txBody>
      </p:sp>
      <p:sp>
        <p:nvSpPr>
          <p:cNvPr id="4" name="Text Placeholder 3">
            <a:extLst>
              <a:ext uri="{FF2B5EF4-FFF2-40B4-BE49-F238E27FC236}">
                <a16:creationId xmlns:a16="http://schemas.microsoft.com/office/drawing/2014/main" id="{65DE74E9-AA78-46C1-845A-0B72FA8AF35E}"/>
              </a:ext>
            </a:extLst>
          </p:cNvPr>
          <p:cNvSpPr>
            <a:spLocks noGrp="1"/>
          </p:cNvSpPr>
          <p:nvPr>
            <p:ph type="body" sz="quarter" idx="13"/>
          </p:nvPr>
        </p:nvSpPr>
        <p:spPr>
          <a:xfrm>
            <a:off x="1670660" y="2948861"/>
            <a:ext cx="5833872" cy="3485806"/>
          </a:xfrm>
        </p:spPr>
        <p:txBody>
          <a:bodyPr rtlCol="0">
            <a:normAutofit fontScale="92500"/>
          </a:bodyPr>
          <a:lstStyle/>
          <a:p>
            <a:pPr marL="360000" indent="-285750" algn="l">
              <a:spcBef>
                <a:spcPts val="0"/>
              </a:spcBef>
              <a:spcAft>
                <a:spcPts val="2400"/>
              </a:spcAft>
              <a:buFont typeface="Arial" panose="020B0604020202020204" pitchFamily="34" charset="0"/>
              <a:buChar char="•"/>
            </a:pPr>
            <a:r>
              <a:rPr lang="en-GB" sz="2800" noProof="1"/>
              <a:t>Platforma pro sdílení a vyhledávání studentských aktivit</a:t>
            </a:r>
          </a:p>
          <a:p>
            <a:pPr marL="360000" indent="-285750" algn="l">
              <a:spcBef>
                <a:spcPts val="0"/>
              </a:spcBef>
              <a:spcAft>
                <a:spcPts val="2400"/>
              </a:spcAft>
              <a:buFont typeface="Arial" panose="020B0604020202020204" pitchFamily="34" charset="0"/>
              <a:buChar char="•"/>
            </a:pPr>
            <a:r>
              <a:rPr lang="en-GB" sz="2800" noProof="1"/>
              <a:t>Efektivní způsob inzerce a výměny předmětů mezi studenty</a:t>
            </a:r>
          </a:p>
          <a:p>
            <a:pPr marL="360000" indent="-285750" algn="l">
              <a:spcBef>
                <a:spcPts val="0"/>
              </a:spcBef>
              <a:spcAft>
                <a:spcPts val="2400"/>
              </a:spcAft>
              <a:buFont typeface="Arial" panose="020B0604020202020204" pitchFamily="34" charset="0"/>
              <a:buChar char="•"/>
            </a:pPr>
            <a:r>
              <a:rPr lang="en-GB" sz="2800" noProof="1"/>
              <a:t>Usnadnění sociálního propojení a navazování nových přátelství</a:t>
            </a:r>
          </a:p>
        </p:txBody>
      </p:sp>
      <p:sp>
        <p:nvSpPr>
          <p:cNvPr id="7" name="Date Placeholder 6">
            <a:extLst>
              <a:ext uri="{FF2B5EF4-FFF2-40B4-BE49-F238E27FC236}">
                <a16:creationId xmlns:a16="http://schemas.microsoft.com/office/drawing/2014/main" id="{05C25F72-F9A7-42F9-9720-0801ED77D4D1}"/>
              </a:ext>
            </a:extLst>
          </p:cNvPr>
          <p:cNvSpPr>
            <a:spLocks noGrp="1"/>
          </p:cNvSpPr>
          <p:nvPr>
            <p:ph type="dt" sz="half" idx="10"/>
          </p:nvPr>
        </p:nvSpPr>
        <p:spPr/>
        <p:txBody>
          <a:bodyPr rtlCol="0"/>
          <a:lstStyle/>
          <a:p>
            <a:pPr rtl="0"/>
            <a:r>
              <a:rPr lang="en-GB" noProof="1"/>
              <a:t>30/10/2025</a:t>
            </a:r>
          </a:p>
        </p:txBody>
      </p:sp>
      <p:sp>
        <p:nvSpPr>
          <p:cNvPr id="8" name="Footer Placeholder 7">
            <a:extLst>
              <a:ext uri="{FF2B5EF4-FFF2-40B4-BE49-F238E27FC236}">
                <a16:creationId xmlns:a16="http://schemas.microsoft.com/office/drawing/2014/main" id="{AEEDFC2F-FF0A-4EC9-A0BB-0AA2B1E6BA4A}"/>
              </a:ext>
            </a:extLst>
          </p:cNvPr>
          <p:cNvSpPr>
            <a:spLocks noGrp="1"/>
          </p:cNvSpPr>
          <p:nvPr>
            <p:ph type="ftr" sz="quarter" idx="11"/>
          </p:nvPr>
        </p:nvSpPr>
        <p:spPr/>
        <p:txBody>
          <a:bodyPr rtlCol="0"/>
          <a:lstStyle/>
          <a:p>
            <a:pPr rtl="0"/>
            <a:r>
              <a:rPr lang="en-GB" noProof="1"/>
              <a:t>UNilife</a:t>
            </a:r>
          </a:p>
        </p:txBody>
      </p:sp>
      <p:sp>
        <p:nvSpPr>
          <p:cNvPr id="9" name="Slide Number Placeholder 8">
            <a:extLst>
              <a:ext uri="{FF2B5EF4-FFF2-40B4-BE49-F238E27FC236}">
                <a16:creationId xmlns:a16="http://schemas.microsoft.com/office/drawing/2014/main" id="{6DCF8D89-56D9-4E2B-9838-07DFB6E9D2BB}"/>
              </a:ext>
            </a:extLst>
          </p:cNvPr>
          <p:cNvSpPr>
            <a:spLocks noGrp="1"/>
          </p:cNvSpPr>
          <p:nvPr>
            <p:ph type="sldNum" sz="quarter" idx="12"/>
          </p:nvPr>
        </p:nvSpPr>
        <p:spPr>
          <a:xfrm>
            <a:off x="8731282" y="6361898"/>
            <a:ext cx="2743200" cy="365125"/>
          </a:xfrm>
        </p:spPr>
        <p:txBody>
          <a:bodyPr rtlCol="0"/>
          <a:lstStyle/>
          <a:p>
            <a:pPr rtl="0"/>
            <a:fld id="{D8DA9DAA-006C-4F4B-980E-E3DF019B24E2}" type="slidenum">
              <a:rPr lang="en-GB" noProof="1" smtClean="0"/>
              <a:pPr rtl="0"/>
              <a:t>3</a:t>
            </a:fld>
            <a:endParaRPr lang="en-GB" noProof="1"/>
          </a:p>
        </p:txBody>
      </p:sp>
      <p:pic>
        <p:nvPicPr>
          <p:cNvPr id="15" name="Picture Placeholder 14" descr="A logo of a graduation cap and a book&#10;&#10;AI-generated content may be incorrect.">
            <a:extLst>
              <a:ext uri="{FF2B5EF4-FFF2-40B4-BE49-F238E27FC236}">
                <a16:creationId xmlns:a16="http://schemas.microsoft.com/office/drawing/2014/main" id="{A98114E5-3E65-5B6B-0AE4-FBFFF75EEC75}"/>
              </a:ext>
            </a:extLst>
          </p:cNvPr>
          <p:cNvPicPr>
            <a:picLocks noGrp="1" noChangeAspect="1"/>
          </p:cNvPicPr>
          <p:nvPr>
            <p:ph type="pic" sz="quarter" idx="14"/>
          </p:nvPr>
        </p:nvPicPr>
        <p:blipFill>
          <a:blip r:embed="rId3"/>
          <a:srcRect/>
          <a:stretch>
            <a:fillRect/>
          </a:stretch>
        </p:blipFill>
        <p:spPr>
          <a:xfrm>
            <a:off x="7544982" y="2620061"/>
            <a:ext cx="3707972" cy="3707971"/>
          </a:xfrm>
        </p:spPr>
      </p:pic>
    </p:spTree>
    <p:extLst>
      <p:ext uri="{BB962C8B-B14F-4D97-AF65-F5344CB8AC3E}">
        <p14:creationId xmlns:p14="http://schemas.microsoft.com/office/powerpoint/2010/main" val="161359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4BFB642-6EE4-1F95-D243-D3513A495330}"/>
              </a:ext>
            </a:extLst>
          </p:cNvPr>
          <p:cNvSpPr>
            <a:spLocks noGrp="1"/>
          </p:cNvSpPr>
          <p:nvPr>
            <p:ph type="dt" sz="half" idx="10"/>
          </p:nvPr>
        </p:nvSpPr>
        <p:spPr/>
        <p:txBody>
          <a:bodyPr/>
          <a:lstStyle/>
          <a:p>
            <a:pPr rtl="0"/>
            <a:r>
              <a:rPr lang="cs-CZ" dirty="0"/>
              <a:t>30</a:t>
            </a:r>
            <a:r>
              <a:rPr lang="en-GB" noProof="0" dirty="0"/>
              <a:t>/</a:t>
            </a:r>
            <a:r>
              <a:rPr lang="cs-CZ" noProof="0" dirty="0"/>
              <a:t>10</a:t>
            </a:r>
            <a:r>
              <a:rPr lang="en-GB" noProof="0" dirty="0"/>
              <a:t>/20</a:t>
            </a:r>
            <a:r>
              <a:rPr lang="cs-CZ" noProof="0" dirty="0"/>
              <a:t>25</a:t>
            </a:r>
            <a:endParaRPr lang="en-GB" noProof="0" dirty="0"/>
          </a:p>
        </p:txBody>
      </p:sp>
      <p:sp>
        <p:nvSpPr>
          <p:cNvPr id="5" name="Footer Placeholder 4">
            <a:extLst>
              <a:ext uri="{FF2B5EF4-FFF2-40B4-BE49-F238E27FC236}">
                <a16:creationId xmlns:a16="http://schemas.microsoft.com/office/drawing/2014/main" id="{50042A6A-9E68-C16F-B560-B6DA6E739DB6}"/>
              </a:ext>
            </a:extLst>
          </p:cNvPr>
          <p:cNvSpPr>
            <a:spLocks noGrp="1"/>
          </p:cNvSpPr>
          <p:nvPr>
            <p:ph type="ftr" sz="quarter" idx="11"/>
          </p:nvPr>
        </p:nvSpPr>
        <p:spPr/>
        <p:txBody>
          <a:bodyPr/>
          <a:lstStyle/>
          <a:p>
            <a:pPr rtl="0"/>
            <a:r>
              <a:rPr lang="cs-CZ" noProof="0" dirty="0"/>
              <a:t>Unilife</a:t>
            </a:r>
            <a:endParaRPr lang="en-GB" noProof="0" dirty="0"/>
          </a:p>
        </p:txBody>
      </p:sp>
      <p:sp>
        <p:nvSpPr>
          <p:cNvPr id="6" name="Slide Number Placeholder 5">
            <a:extLst>
              <a:ext uri="{FF2B5EF4-FFF2-40B4-BE49-F238E27FC236}">
                <a16:creationId xmlns:a16="http://schemas.microsoft.com/office/drawing/2014/main" id="{E4AF3931-D5E1-711F-2131-02DC04BE4A5C}"/>
              </a:ext>
            </a:extLst>
          </p:cNvPr>
          <p:cNvSpPr>
            <a:spLocks noGrp="1"/>
          </p:cNvSpPr>
          <p:nvPr>
            <p:ph type="sldNum" sz="quarter" idx="12"/>
          </p:nvPr>
        </p:nvSpPr>
        <p:spPr/>
        <p:txBody>
          <a:bodyPr/>
          <a:lstStyle/>
          <a:p>
            <a:pPr rtl="0"/>
            <a:fld id="{D8DA9DAA-006C-4F4B-980E-E3DF019B24E2}" type="slidenum">
              <a:rPr lang="en-GB" noProof="0" smtClean="0"/>
              <a:pPr rtl="0"/>
              <a:t>4</a:t>
            </a:fld>
            <a:endParaRPr lang="en-GB" noProof="0"/>
          </a:p>
        </p:txBody>
      </p:sp>
      <p:sp>
        <p:nvSpPr>
          <p:cNvPr id="8" name="Title 1">
            <a:extLst>
              <a:ext uri="{FF2B5EF4-FFF2-40B4-BE49-F238E27FC236}">
                <a16:creationId xmlns:a16="http://schemas.microsoft.com/office/drawing/2014/main" id="{9A3F43B5-474B-61E4-7FA4-5DC1ED9904C0}"/>
              </a:ext>
            </a:extLst>
          </p:cNvPr>
          <p:cNvSpPr>
            <a:spLocks noGrp="1"/>
          </p:cNvSpPr>
          <p:nvPr>
            <p:ph type="title"/>
          </p:nvPr>
        </p:nvSpPr>
        <p:spPr>
          <a:xfrm>
            <a:off x="392316" y="104775"/>
            <a:ext cx="10515600" cy="1325563"/>
          </a:xfrm>
        </p:spPr>
        <p:txBody>
          <a:bodyPr rtlCol="0">
            <a:normAutofit fontScale="90000"/>
          </a:bodyPr>
          <a:lstStyle/>
          <a:p>
            <a:pPr rtl="0"/>
            <a:r>
              <a:rPr lang="cs-CZ" sz="5400" dirty="0"/>
              <a:t>Komponenty platformy</a:t>
            </a:r>
            <a:endParaRPr lang="en-GB" sz="5400" dirty="0"/>
          </a:p>
        </p:txBody>
      </p:sp>
      <p:sp>
        <p:nvSpPr>
          <p:cNvPr id="9" name="Text Placeholder 2">
            <a:extLst>
              <a:ext uri="{FF2B5EF4-FFF2-40B4-BE49-F238E27FC236}">
                <a16:creationId xmlns:a16="http://schemas.microsoft.com/office/drawing/2014/main" id="{BF80EFF4-AC05-FD37-E5FA-E6FA4D24C0D7}"/>
              </a:ext>
            </a:extLst>
          </p:cNvPr>
          <p:cNvSpPr txBox="1">
            <a:spLocks/>
          </p:cNvSpPr>
          <p:nvPr/>
        </p:nvSpPr>
        <p:spPr>
          <a:xfrm>
            <a:off x="1447800" y="1681163"/>
            <a:ext cx="4549775" cy="82391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4000" b="1" dirty="0">
                <a:solidFill>
                  <a:schemeClr val="bg1"/>
                </a:solidFill>
              </a:rPr>
              <a:t>Tržiště</a:t>
            </a:r>
            <a:endParaRPr lang="en-GB" b="1" dirty="0">
              <a:solidFill>
                <a:schemeClr val="bg1"/>
              </a:solidFill>
            </a:endParaRPr>
          </a:p>
        </p:txBody>
      </p:sp>
      <p:sp>
        <p:nvSpPr>
          <p:cNvPr id="10" name="Content Placeholder 3">
            <a:extLst>
              <a:ext uri="{FF2B5EF4-FFF2-40B4-BE49-F238E27FC236}">
                <a16:creationId xmlns:a16="http://schemas.microsoft.com/office/drawing/2014/main" id="{5D57BE84-B902-21F3-D7EB-DFD9E561ACD4}"/>
              </a:ext>
            </a:extLst>
          </p:cNvPr>
          <p:cNvSpPr txBox="1">
            <a:spLocks/>
          </p:cNvSpPr>
          <p:nvPr/>
        </p:nvSpPr>
        <p:spPr>
          <a:xfrm>
            <a:off x="1447800" y="2505075"/>
            <a:ext cx="4549775" cy="3684588"/>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a:solidFill>
                  <a:schemeClr val="bg1"/>
                </a:solidFill>
              </a:rPr>
              <a:t>Každý uživatel může přidat produkt</a:t>
            </a:r>
            <a:endParaRPr lang="en-GB" dirty="0">
              <a:solidFill>
                <a:schemeClr val="bg1"/>
              </a:solidFill>
            </a:endParaRPr>
          </a:p>
          <a:p>
            <a:r>
              <a:rPr lang="cs-CZ" dirty="0">
                <a:solidFill>
                  <a:schemeClr val="bg1"/>
                </a:solidFill>
              </a:rPr>
              <a:t>Prodej a výměna zboží probíhá přímo mezi uživateli</a:t>
            </a:r>
            <a:endParaRPr lang="en-GB" dirty="0">
              <a:solidFill>
                <a:schemeClr val="bg1"/>
              </a:solidFill>
            </a:endParaRPr>
          </a:p>
          <a:p>
            <a:r>
              <a:rPr lang="cs-CZ" dirty="0">
                <a:solidFill>
                  <a:schemeClr val="bg1"/>
                </a:solidFill>
              </a:rPr>
              <a:t>My produkt jen vystavujeme</a:t>
            </a:r>
            <a:endParaRPr lang="en-GB" dirty="0">
              <a:solidFill>
                <a:schemeClr val="bg1"/>
              </a:solidFill>
            </a:endParaRPr>
          </a:p>
        </p:txBody>
      </p:sp>
      <p:sp>
        <p:nvSpPr>
          <p:cNvPr id="11" name="Text Placeholder 4">
            <a:extLst>
              <a:ext uri="{FF2B5EF4-FFF2-40B4-BE49-F238E27FC236}">
                <a16:creationId xmlns:a16="http://schemas.microsoft.com/office/drawing/2014/main" id="{4CA2D56A-C100-93FD-4F59-685F48572B91}"/>
              </a:ext>
            </a:extLst>
          </p:cNvPr>
          <p:cNvSpPr txBox="1">
            <a:spLocks/>
          </p:cNvSpPr>
          <p:nvPr/>
        </p:nvSpPr>
        <p:spPr>
          <a:xfrm>
            <a:off x="5997575" y="1681163"/>
            <a:ext cx="5357813" cy="82391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4000" b="1" dirty="0">
                <a:solidFill>
                  <a:schemeClr val="bg1"/>
                </a:solidFill>
              </a:rPr>
              <a:t>Studentské aktivity</a:t>
            </a:r>
            <a:endParaRPr lang="en-GB" sz="4000" b="1" dirty="0">
              <a:solidFill>
                <a:schemeClr val="bg1"/>
              </a:solidFill>
            </a:endParaRPr>
          </a:p>
        </p:txBody>
      </p:sp>
      <p:sp>
        <p:nvSpPr>
          <p:cNvPr id="12" name="Content Placeholder 5">
            <a:extLst>
              <a:ext uri="{FF2B5EF4-FFF2-40B4-BE49-F238E27FC236}">
                <a16:creationId xmlns:a16="http://schemas.microsoft.com/office/drawing/2014/main" id="{ADE7AC3E-F497-DA9B-78DF-056DA6CA491A}"/>
              </a:ext>
            </a:extLst>
          </p:cNvPr>
          <p:cNvSpPr txBox="1">
            <a:spLocks/>
          </p:cNvSpPr>
          <p:nvPr/>
        </p:nvSpPr>
        <p:spPr>
          <a:xfrm>
            <a:off x="6320118" y="2505075"/>
            <a:ext cx="5452782" cy="3684588"/>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dirty="0">
              <a:solidFill>
                <a:schemeClr val="bg1"/>
              </a:solidFill>
            </a:endParaRPr>
          </a:p>
        </p:txBody>
      </p:sp>
      <p:sp>
        <p:nvSpPr>
          <p:cNvPr id="2" name="Content Placeholder 3">
            <a:extLst>
              <a:ext uri="{FF2B5EF4-FFF2-40B4-BE49-F238E27FC236}">
                <a16:creationId xmlns:a16="http://schemas.microsoft.com/office/drawing/2014/main" id="{4E94198F-7482-6433-65DC-86E2DB08C2B5}"/>
              </a:ext>
            </a:extLst>
          </p:cNvPr>
          <p:cNvSpPr txBox="1">
            <a:spLocks/>
          </p:cNvSpPr>
          <p:nvPr/>
        </p:nvSpPr>
        <p:spPr>
          <a:xfrm>
            <a:off x="5997575" y="2505075"/>
            <a:ext cx="5531168" cy="3684588"/>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a:solidFill>
                  <a:schemeClr val="bg1"/>
                </a:solidFill>
              </a:rPr>
              <a:t>„Databáze“ akcí v okolí uživatele</a:t>
            </a:r>
            <a:endParaRPr lang="en-GB" dirty="0">
              <a:solidFill>
                <a:schemeClr val="bg1"/>
              </a:solidFill>
            </a:endParaRPr>
          </a:p>
          <a:p>
            <a:r>
              <a:rPr lang="cs-CZ" dirty="0">
                <a:solidFill>
                  <a:schemeClr val="bg1"/>
                </a:solidFill>
              </a:rPr>
              <a:t>Akce inzerují studenti nebo vysoké školy</a:t>
            </a:r>
            <a:endParaRPr lang="en-GB" dirty="0">
              <a:solidFill>
                <a:schemeClr val="bg1"/>
              </a:solidFill>
            </a:endParaRPr>
          </a:p>
          <a:p>
            <a:r>
              <a:rPr lang="cs-CZ" dirty="0">
                <a:solidFill>
                  <a:schemeClr val="bg1"/>
                </a:solidFill>
              </a:rPr>
              <a:t>Informace o aktivitě skrze QR kód</a:t>
            </a:r>
          </a:p>
          <a:p>
            <a:pPr lvl="1"/>
            <a:r>
              <a:rPr lang="cs-CZ" dirty="0">
                <a:solidFill>
                  <a:schemeClr val="bg1"/>
                </a:solidFill>
              </a:rPr>
              <a:t>Před aktivitou</a:t>
            </a:r>
          </a:p>
          <a:p>
            <a:pPr lvl="1"/>
            <a:r>
              <a:rPr lang="cs-CZ" dirty="0">
                <a:solidFill>
                  <a:schemeClr val="bg1"/>
                </a:solidFill>
              </a:rPr>
              <a:t>V průběhu aktivity</a:t>
            </a:r>
            <a:endParaRPr lang="en-GB" dirty="0">
              <a:solidFill>
                <a:schemeClr val="bg1"/>
              </a:solidFill>
            </a:endParaRPr>
          </a:p>
        </p:txBody>
      </p:sp>
      <p:sp>
        <p:nvSpPr>
          <p:cNvPr id="3" name="Slide Number Placeholder 8">
            <a:extLst>
              <a:ext uri="{FF2B5EF4-FFF2-40B4-BE49-F238E27FC236}">
                <a16:creationId xmlns:a16="http://schemas.microsoft.com/office/drawing/2014/main" id="{B8DC85BF-3730-FF2B-8789-DB3926148D27}"/>
              </a:ext>
            </a:extLst>
          </p:cNvPr>
          <p:cNvSpPr txBox="1">
            <a:spLocks/>
          </p:cNvSpPr>
          <p:nvPr/>
        </p:nvSpPr>
        <p:spPr>
          <a:xfrm>
            <a:off x="8731282" y="6361898"/>
            <a:ext cx="2743200" cy="365125"/>
          </a:xfrm>
          <a:prstGeom prst="rect">
            <a:avLst/>
          </a:prstGeom>
        </p:spPr>
        <p:txBody>
          <a:bodyPr vert="horz" lIns="91440" tIns="45720" rIns="91440" bIns="45720" rtlCol="0" anchor="ctr"/>
          <a:lstStyle>
            <a:defPPr rtl="0">
              <a:defRPr lang="en-gb"/>
            </a:defPPr>
            <a:lvl1pPr marL="0" algn="r" defTabSz="914400" rtl="0" eaLnBrk="1" latinLnBrk="0" hangingPunct="1">
              <a:defRPr sz="1200" b="1" i="0" kern="1200" cap="all"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A9DAA-006C-4F4B-980E-E3DF019B24E2}" type="slidenum">
              <a:rPr lang="en-GB" noProof="1" smtClean="0"/>
              <a:pPr/>
              <a:t>4</a:t>
            </a:fld>
            <a:endParaRPr lang="en-GB" noProof="1"/>
          </a:p>
        </p:txBody>
      </p:sp>
    </p:spTree>
    <p:extLst>
      <p:ext uri="{BB962C8B-B14F-4D97-AF65-F5344CB8AC3E}">
        <p14:creationId xmlns:p14="http://schemas.microsoft.com/office/powerpoint/2010/main" val="380289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04F2F-ECF4-5095-3AAC-1566EAC770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0C2A2F1-35F7-4883-E5C7-599256B22DD2}"/>
              </a:ext>
            </a:extLst>
          </p:cNvPr>
          <p:cNvSpPr>
            <a:spLocks noGrp="1"/>
          </p:cNvSpPr>
          <p:nvPr>
            <p:ph type="title"/>
          </p:nvPr>
        </p:nvSpPr>
        <p:spPr>
          <a:xfrm>
            <a:off x="4845856" y="585216"/>
            <a:ext cx="6190952" cy="2276856"/>
          </a:xfrm>
        </p:spPr>
        <p:txBody>
          <a:bodyPr rtlCol="0"/>
          <a:lstStyle/>
          <a:p>
            <a:pPr rtl="0"/>
            <a:r>
              <a:rPr lang="cs-CZ" b="1" cap="all" spc="400" noProof="1">
                <a:solidFill>
                  <a:schemeClr val="bg1"/>
                </a:solidFill>
                <a:latin typeface="+mn-lt"/>
              </a:rPr>
              <a:t>Bezpečnost platformy</a:t>
            </a:r>
            <a:endParaRPr lang="en-GB" noProof="1"/>
          </a:p>
        </p:txBody>
      </p:sp>
      <p:sp>
        <p:nvSpPr>
          <p:cNvPr id="7" name="Date Placeholder 6">
            <a:extLst>
              <a:ext uri="{FF2B5EF4-FFF2-40B4-BE49-F238E27FC236}">
                <a16:creationId xmlns:a16="http://schemas.microsoft.com/office/drawing/2014/main" id="{B5DFDB51-8BE9-2597-DD5E-270DE66A96E4}"/>
              </a:ext>
            </a:extLst>
          </p:cNvPr>
          <p:cNvSpPr>
            <a:spLocks noGrp="1"/>
          </p:cNvSpPr>
          <p:nvPr>
            <p:ph type="dt" sz="half" idx="10"/>
          </p:nvPr>
        </p:nvSpPr>
        <p:spPr/>
        <p:txBody>
          <a:bodyPr rtlCol="0"/>
          <a:lstStyle/>
          <a:p>
            <a:pPr rtl="0"/>
            <a:r>
              <a:rPr lang="en-GB" noProof="1"/>
              <a:t>30/10/2025</a:t>
            </a:r>
          </a:p>
        </p:txBody>
      </p:sp>
      <p:sp>
        <p:nvSpPr>
          <p:cNvPr id="8" name="Footer Placeholder 7">
            <a:extLst>
              <a:ext uri="{FF2B5EF4-FFF2-40B4-BE49-F238E27FC236}">
                <a16:creationId xmlns:a16="http://schemas.microsoft.com/office/drawing/2014/main" id="{9DAA4B66-4A9E-F4C2-06F2-FA43722BC17A}"/>
              </a:ext>
            </a:extLst>
          </p:cNvPr>
          <p:cNvSpPr>
            <a:spLocks noGrp="1"/>
          </p:cNvSpPr>
          <p:nvPr>
            <p:ph type="ftr" sz="quarter" idx="11"/>
          </p:nvPr>
        </p:nvSpPr>
        <p:spPr/>
        <p:txBody>
          <a:bodyPr rtlCol="0"/>
          <a:lstStyle/>
          <a:p>
            <a:pPr rtl="0"/>
            <a:r>
              <a:rPr lang="en-GB" noProof="1"/>
              <a:t>UNilife</a:t>
            </a:r>
          </a:p>
        </p:txBody>
      </p:sp>
      <p:sp>
        <p:nvSpPr>
          <p:cNvPr id="9" name="Slide Number Placeholder 8">
            <a:extLst>
              <a:ext uri="{FF2B5EF4-FFF2-40B4-BE49-F238E27FC236}">
                <a16:creationId xmlns:a16="http://schemas.microsoft.com/office/drawing/2014/main" id="{2607E6B3-083C-5E36-D0FB-6DACC8065EDE}"/>
              </a:ext>
            </a:extLst>
          </p:cNvPr>
          <p:cNvSpPr>
            <a:spLocks noGrp="1"/>
          </p:cNvSpPr>
          <p:nvPr>
            <p:ph type="sldNum" sz="quarter" idx="12"/>
          </p:nvPr>
        </p:nvSpPr>
        <p:spPr>
          <a:xfrm>
            <a:off x="8731282" y="6361898"/>
            <a:ext cx="2743200" cy="365125"/>
          </a:xfrm>
        </p:spPr>
        <p:txBody>
          <a:bodyPr rtlCol="0"/>
          <a:lstStyle/>
          <a:p>
            <a:pPr rtl="0"/>
            <a:fld id="{D8DA9DAA-006C-4F4B-980E-E3DF019B24E2}" type="slidenum">
              <a:rPr lang="en-GB" noProof="1" smtClean="0"/>
              <a:pPr rtl="0"/>
              <a:t>5</a:t>
            </a:fld>
            <a:endParaRPr lang="en-GB" noProof="1"/>
          </a:p>
        </p:txBody>
      </p:sp>
      <p:sp>
        <p:nvSpPr>
          <p:cNvPr id="6" name="Text Placeholder 3">
            <a:extLst>
              <a:ext uri="{FF2B5EF4-FFF2-40B4-BE49-F238E27FC236}">
                <a16:creationId xmlns:a16="http://schemas.microsoft.com/office/drawing/2014/main" id="{C3808FA3-A00E-5BBD-44A1-B6BA5FD1D124}"/>
              </a:ext>
            </a:extLst>
          </p:cNvPr>
          <p:cNvSpPr txBox="1">
            <a:spLocks/>
          </p:cNvSpPr>
          <p:nvPr/>
        </p:nvSpPr>
        <p:spPr>
          <a:xfrm>
            <a:off x="1670660" y="2948861"/>
            <a:ext cx="8199672" cy="3485806"/>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285750" algn="l">
              <a:spcBef>
                <a:spcPts val="0"/>
              </a:spcBef>
              <a:spcAft>
                <a:spcPts val="2400"/>
              </a:spcAft>
              <a:buFont typeface="Arial" panose="020B0604020202020204" pitchFamily="34" charset="0"/>
              <a:buChar char="•"/>
            </a:pPr>
            <a:r>
              <a:rPr lang="en-GB" sz="2800" noProof="1"/>
              <a:t>Ověřování identity</a:t>
            </a:r>
          </a:p>
          <a:p>
            <a:pPr marL="1045800" lvl="1" indent="-285750">
              <a:spcBef>
                <a:spcPts val="0"/>
              </a:spcBef>
              <a:spcAft>
                <a:spcPts val="2400"/>
              </a:spcAft>
            </a:pPr>
            <a:r>
              <a:rPr lang="en-GB" sz="2800" noProof="1">
                <a:solidFill>
                  <a:schemeClr val="bg1"/>
                </a:solidFill>
              </a:rPr>
              <a:t>ISIC (v ČR ALIVE s.r.o.)</a:t>
            </a:r>
          </a:p>
          <a:p>
            <a:pPr marL="1045800" lvl="1" indent="-285750">
              <a:spcBef>
                <a:spcPts val="0"/>
              </a:spcBef>
              <a:spcAft>
                <a:spcPts val="2400"/>
              </a:spcAft>
            </a:pPr>
            <a:r>
              <a:rPr lang="en-GB" sz="2800" noProof="1">
                <a:solidFill>
                  <a:schemeClr val="bg1"/>
                </a:solidFill>
              </a:rPr>
              <a:t>SSO jednotlivých univerzit</a:t>
            </a:r>
            <a:endParaRPr lang="cs-CZ" sz="2800" noProof="1">
              <a:solidFill>
                <a:schemeClr val="bg1"/>
              </a:solidFill>
            </a:endParaRPr>
          </a:p>
          <a:p>
            <a:pPr marL="360000" indent="-285750" algn="l">
              <a:spcBef>
                <a:spcPts val="0"/>
              </a:spcBef>
              <a:spcAft>
                <a:spcPts val="2400"/>
              </a:spcAft>
              <a:buFont typeface="Arial" panose="020B0604020202020204" pitchFamily="34" charset="0"/>
              <a:buChar char="•"/>
            </a:pPr>
            <a:r>
              <a:rPr lang="cs-CZ" sz="2800" noProof="1"/>
              <a:t>Komunitní manažeri</a:t>
            </a:r>
            <a:endParaRPr lang="en-GB" sz="2800" noProof="1"/>
          </a:p>
          <a:p>
            <a:pPr marL="360000" indent="-285750" algn="l">
              <a:spcBef>
                <a:spcPts val="0"/>
              </a:spcBef>
              <a:spcAft>
                <a:spcPts val="2400"/>
              </a:spcAft>
              <a:buFont typeface="Arial" panose="020B0604020202020204" pitchFamily="34" charset="0"/>
              <a:buChar char="•"/>
            </a:pPr>
            <a:endParaRPr lang="en-GB" sz="2800" noProof="1"/>
          </a:p>
        </p:txBody>
      </p:sp>
    </p:spTree>
    <p:extLst>
      <p:ext uri="{BB962C8B-B14F-4D97-AF65-F5344CB8AC3E}">
        <p14:creationId xmlns:p14="http://schemas.microsoft.com/office/powerpoint/2010/main" val="157911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ctrTitle"/>
          </p:nvPr>
        </p:nvSpPr>
        <p:spPr/>
        <p:txBody>
          <a:bodyPr rtlCol="0"/>
          <a:lstStyle/>
          <a:p>
            <a:pPr rtl="0"/>
            <a:r>
              <a:rPr lang="cs-CZ" b="1" cap="all" spc="400" dirty="0">
                <a:solidFill>
                  <a:schemeClr val="bg1"/>
                </a:solidFill>
                <a:latin typeface="+mn-lt"/>
              </a:rPr>
              <a:t>scénka</a:t>
            </a:r>
            <a:endParaRPr lang="en-GB" dirty="0"/>
          </a:p>
        </p:txBody>
      </p:sp>
      <p:sp>
        <p:nvSpPr>
          <p:cNvPr id="3" name="Subtitle 2">
            <a:extLst>
              <a:ext uri="{FF2B5EF4-FFF2-40B4-BE49-F238E27FC236}">
                <a16:creationId xmlns:a16="http://schemas.microsoft.com/office/drawing/2014/main" id="{05408798-0DB3-46BF-880E-7BB904D700F6}"/>
              </a:ext>
            </a:extLst>
          </p:cNvPr>
          <p:cNvSpPr>
            <a:spLocks noGrp="1"/>
          </p:cNvSpPr>
          <p:nvPr>
            <p:ph type="subTitle" idx="1"/>
          </p:nvPr>
        </p:nvSpPr>
        <p:spPr/>
        <p:txBody>
          <a:bodyPr rtlCol="0"/>
          <a:lstStyle/>
          <a:p>
            <a:pPr rtl="0"/>
            <a:r>
              <a:rPr lang="cs-CZ" sz="2000" dirty="0">
                <a:solidFill>
                  <a:schemeClr val="bg1"/>
                </a:solidFill>
              </a:rPr>
              <a:t>UniLife</a:t>
            </a:r>
            <a:endParaRPr lang="en-GB" dirty="0"/>
          </a:p>
        </p:txBody>
      </p:sp>
    </p:spTree>
    <p:extLst>
      <p:ext uri="{BB962C8B-B14F-4D97-AF65-F5344CB8AC3E}">
        <p14:creationId xmlns:p14="http://schemas.microsoft.com/office/powerpoint/2010/main" val="222788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21">
            <a:extLst>
              <a:ext uri="{FF2B5EF4-FFF2-40B4-BE49-F238E27FC236}">
                <a16:creationId xmlns:a16="http://schemas.microsoft.com/office/drawing/2014/main" id="{692474E6-3035-46B8-9C05-9B4204E8ED39}"/>
              </a:ext>
            </a:extLst>
          </p:cNvPr>
          <p:cNvSpPr>
            <a:spLocks noGrp="1"/>
          </p:cNvSpPr>
          <p:nvPr>
            <p:ph type="dt" sz="half" idx="10"/>
          </p:nvPr>
        </p:nvSpPr>
        <p:spPr/>
        <p:txBody>
          <a:bodyPr rtlCol="0"/>
          <a:lstStyle/>
          <a:p>
            <a:pPr rtl="0"/>
            <a:r>
              <a:rPr lang="cs-CZ" dirty="0"/>
              <a:t>30</a:t>
            </a:r>
            <a:r>
              <a:rPr lang="en-GB" dirty="0"/>
              <a:t>/</a:t>
            </a:r>
            <a:r>
              <a:rPr lang="cs-CZ" dirty="0"/>
              <a:t>10</a:t>
            </a:r>
            <a:r>
              <a:rPr lang="en-GB" dirty="0"/>
              <a:t>/20</a:t>
            </a:r>
            <a:r>
              <a:rPr lang="cs-CZ" dirty="0"/>
              <a:t>25</a:t>
            </a:r>
            <a:endParaRPr lang="en-GB" dirty="0"/>
          </a:p>
        </p:txBody>
      </p:sp>
      <p:sp>
        <p:nvSpPr>
          <p:cNvPr id="24" name="Slide Number Placeholder 23">
            <a:extLst>
              <a:ext uri="{FF2B5EF4-FFF2-40B4-BE49-F238E27FC236}">
                <a16:creationId xmlns:a16="http://schemas.microsoft.com/office/drawing/2014/main" id="{5D838446-B95D-4AB7-B8CA-D5804BB79A11}"/>
              </a:ext>
            </a:extLst>
          </p:cNvPr>
          <p:cNvSpPr>
            <a:spLocks noGrp="1"/>
          </p:cNvSpPr>
          <p:nvPr>
            <p:ph type="sldNum" sz="quarter" idx="12"/>
          </p:nvPr>
        </p:nvSpPr>
        <p:spPr/>
        <p:txBody>
          <a:bodyPr rtlCol="0"/>
          <a:lstStyle/>
          <a:p>
            <a:pPr rtl="0"/>
            <a:fld id="{D8DA9DAA-006C-4F4B-980E-E3DF019B24E2}" type="slidenum">
              <a:rPr lang="en-GB" smtClean="0"/>
              <a:pPr rtl="0"/>
              <a:t>7</a:t>
            </a:fld>
            <a:endParaRPr lang="en-GB"/>
          </a:p>
        </p:txBody>
      </p:sp>
      <p:sp>
        <p:nvSpPr>
          <p:cNvPr id="23" name="Footer Placeholder 22">
            <a:extLst>
              <a:ext uri="{FF2B5EF4-FFF2-40B4-BE49-F238E27FC236}">
                <a16:creationId xmlns:a16="http://schemas.microsoft.com/office/drawing/2014/main" id="{DE8D546E-0F46-4CC0-B2B1-8B2430D00C0C}"/>
              </a:ext>
            </a:extLst>
          </p:cNvPr>
          <p:cNvSpPr>
            <a:spLocks noGrp="1"/>
          </p:cNvSpPr>
          <p:nvPr>
            <p:ph type="ftr" sz="quarter" idx="11"/>
          </p:nvPr>
        </p:nvSpPr>
        <p:spPr/>
        <p:txBody>
          <a:bodyPr rtlCol="0"/>
          <a:lstStyle/>
          <a:p>
            <a:pPr rtl="0"/>
            <a:r>
              <a:rPr lang="cs-CZ" dirty="0"/>
              <a:t>Unilife</a:t>
            </a:r>
            <a:endParaRPr lang="en-GB" dirty="0"/>
          </a:p>
        </p:txBody>
      </p:sp>
      <p:sp>
        <p:nvSpPr>
          <p:cNvPr id="6" name="Title 5">
            <a:extLst>
              <a:ext uri="{FF2B5EF4-FFF2-40B4-BE49-F238E27FC236}">
                <a16:creationId xmlns:a16="http://schemas.microsoft.com/office/drawing/2014/main" id="{FF777B66-94CB-491C-AC6B-BDAC98E21D57}"/>
              </a:ext>
            </a:extLst>
          </p:cNvPr>
          <p:cNvSpPr>
            <a:spLocks noGrp="1"/>
          </p:cNvSpPr>
          <p:nvPr>
            <p:ph type="title"/>
          </p:nvPr>
        </p:nvSpPr>
        <p:spPr>
          <a:xfrm>
            <a:off x="3457956" y="2638806"/>
            <a:ext cx="5276088" cy="1580388"/>
          </a:xfrm>
        </p:spPr>
        <p:txBody>
          <a:bodyPr rtlCol="0"/>
          <a:lstStyle/>
          <a:p>
            <a:pPr algn="ctr" rtl="0"/>
            <a:r>
              <a:rPr lang="cs-CZ" dirty="0"/>
              <a:t>Děkujeme za pozornost</a:t>
            </a:r>
            <a:endParaRPr lang="en-GB" dirty="0"/>
          </a:p>
        </p:txBody>
      </p:sp>
    </p:spTree>
    <p:extLst>
      <p:ext uri="{BB962C8B-B14F-4D97-AF65-F5344CB8AC3E}">
        <p14:creationId xmlns:p14="http://schemas.microsoft.com/office/powerpoint/2010/main" val="92731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1DC0C-50A9-2FAA-5C18-16E63E833120}"/>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319F7D8-3674-4DBE-B997-EEEB6E6D0961}"/>
              </a:ext>
            </a:extLst>
          </p:cNvPr>
          <p:cNvSpPr/>
          <p:nvPr/>
        </p:nvSpPr>
        <p:spPr>
          <a:xfrm>
            <a:off x="131568" y="106440"/>
            <a:ext cx="11926671" cy="6645121"/>
          </a:xfrm>
          <a:prstGeom prst="roundRect">
            <a:avLst>
              <a:gd name="adj" fmla="val 1204"/>
            </a:avLst>
          </a:prstGeom>
          <a:solidFill>
            <a:srgbClr val="F2F4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AEFA223F-A967-4C48-9B97-E7EEA4C10E8B}"/>
              </a:ext>
            </a:extLst>
          </p:cNvPr>
          <p:cNvSpPr/>
          <p:nvPr/>
        </p:nvSpPr>
        <p:spPr>
          <a:xfrm>
            <a:off x="319507" y="199681"/>
            <a:ext cx="11521440" cy="373565"/>
          </a:xfrm>
          <a:prstGeom prst="roundRect">
            <a:avLst>
              <a:gd name="adj" fmla="val 18814"/>
            </a:avLst>
          </a:prstGeom>
          <a:solidFill>
            <a:srgbClr val="DDE1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20E6B49-30CB-41B2-7D69-6741481B29F6}"/>
              </a:ext>
            </a:extLst>
          </p:cNvPr>
          <p:cNvSpPr txBox="1"/>
          <p:nvPr/>
        </p:nvSpPr>
        <p:spPr>
          <a:xfrm>
            <a:off x="3296855" y="212439"/>
            <a:ext cx="5598291" cy="338554"/>
          </a:xfrm>
          <a:prstGeom prst="rect">
            <a:avLst/>
          </a:prstGeom>
          <a:noFill/>
        </p:spPr>
        <p:txBody>
          <a:bodyPr wrap="square" lIns="91440" tIns="45720" rIns="91440" bIns="45720" rtlCol="0" anchor="t">
            <a:spAutoFit/>
          </a:bodyPr>
          <a:lstStyle/>
          <a:p>
            <a:pPr algn="ctr"/>
            <a:r>
              <a:rPr lang="cs-CZ" sz="1600" b="1" dirty="0">
                <a:solidFill>
                  <a:srgbClr val="393939"/>
                </a:solidFill>
                <a:latin typeface="Arial"/>
                <a:cs typeface="Arial"/>
              </a:rPr>
              <a:t>UniLife </a:t>
            </a:r>
            <a:r>
              <a:rPr lang="en-US" sz="1600" b="1" dirty="0">
                <a:solidFill>
                  <a:srgbClr val="393939"/>
                </a:solidFill>
                <a:latin typeface="Arial"/>
                <a:cs typeface="Arial"/>
              </a:rPr>
              <a:t>Project </a:t>
            </a:r>
            <a:r>
              <a:rPr lang="cs-CZ" sz="1600" b="1" dirty="0">
                <a:solidFill>
                  <a:srgbClr val="393939"/>
                </a:solidFill>
                <a:latin typeface="Arial"/>
                <a:cs typeface="Arial"/>
              </a:rPr>
              <a:t>C</a:t>
            </a:r>
            <a:r>
              <a:rPr lang="en-US" sz="1600" b="1" dirty="0" err="1">
                <a:solidFill>
                  <a:srgbClr val="393939"/>
                </a:solidFill>
                <a:latin typeface="Arial"/>
                <a:cs typeface="Arial"/>
              </a:rPr>
              <a:t>anvas</a:t>
            </a:r>
            <a:endParaRPr lang="en-US" sz="1600" b="1" dirty="0">
              <a:solidFill>
                <a:srgbClr val="393939"/>
              </a:solidFill>
              <a:latin typeface="Arial"/>
              <a:cs typeface="Arial"/>
            </a:endParaRPr>
          </a:p>
        </p:txBody>
      </p:sp>
      <p:grpSp>
        <p:nvGrpSpPr>
          <p:cNvPr id="4" name="Group 3">
            <a:extLst>
              <a:ext uri="{FF2B5EF4-FFF2-40B4-BE49-F238E27FC236}">
                <a16:creationId xmlns:a16="http://schemas.microsoft.com/office/drawing/2014/main" id="{47BD2DC2-0261-44BF-9739-CDD379D77079}"/>
              </a:ext>
            </a:extLst>
          </p:cNvPr>
          <p:cNvGrpSpPr/>
          <p:nvPr/>
        </p:nvGrpSpPr>
        <p:grpSpPr>
          <a:xfrm>
            <a:off x="318973" y="909844"/>
            <a:ext cx="11521974" cy="5590398"/>
            <a:chOff x="405897" y="909844"/>
            <a:chExt cx="11521974" cy="5590398"/>
          </a:xfrm>
        </p:grpSpPr>
        <p:sp>
          <p:nvSpPr>
            <p:cNvPr id="13" name="TextBox 12">
              <a:extLst>
                <a:ext uri="{FF2B5EF4-FFF2-40B4-BE49-F238E27FC236}">
                  <a16:creationId xmlns:a16="http://schemas.microsoft.com/office/drawing/2014/main" id="{C1B4AA83-C99F-CF34-8646-5C9909479B89}"/>
                </a:ext>
              </a:extLst>
            </p:cNvPr>
            <p:cNvSpPr txBox="1"/>
            <p:nvPr/>
          </p:nvSpPr>
          <p:spPr>
            <a:xfrm>
              <a:off x="8178831" y="912183"/>
              <a:ext cx="3749040" cy="1694830"/>
            </a:xfrm>
            <a:prstGeom prst="roundRect">
              <a:avLst>
                <a:gd name="adj" fmla="val 5153"/>
              </a:avLst>
            </a:prstGeom>
            <a:solidFill>
              <a:srgbClr val="E8DAFF"/>
            </a:solidFill>
            <a:ln w="19050">
              <a:solidFill>
                <a:srgbClr val="6929C4"/>
              </a:solidFill>
            </a:ln>
          </p:spPr>
          <p:txBody>
            <a:bodyPr wrap="square" rtlCol="0">
              <a:noAutofit/>
            </a:bodyPr>
            <a:lstStyle/>
            <a:p>
              <a:r>
                <a:rPr lang="en-US" sz="1400" b="1" dirty="0">
                  <a:solidFill>
                    <a:srgbClr val="393939"/>
                  </a:solidFill>
                  <a:latin typeface="Arial" panose="020B0604020202020204" pitchFamily="34" charset="0"/>
                  <a:cs typeface="Arial" panose="020B0604020202020204" pitchFamily="34" charset="0"/>
                </a:rPr>
                <a:t>User benefits</a:t>
              </a:r>
            </a:p>
            <a:p>
              <a:r>
                <a:rPr lang="en-US" sz="1000" i="1" dirty="0">
                  <a:solidFill>
                    <a:srgbClr val="393939"/>
                  </a:solidFill>
                  <a:latin typeface="Arial" panose="020B0604020202020204" pitchFamily="34" charset="0"/>
                  <a:cs typeface="Arial" panose="020B0604020202020204" pitchFamily="34" charset="0"/>
                </a:rPr>
                <a:t>What benefits can users expect when the project is finished?</a:t>
              </a:r>
              <a:endParaRPr lang="cs-CZ" sz="1000" i="1" dirty="0">
                <a:solidFill>
                  <a:srgbClr val="393939"/>
                </a:solidFill>
                <a:latin typeface="Arial" panose="020B0604020202020204" pitchFamily="34" charset="0"/>
                <a:cs typeface="Arial" panose="020B0604020202020204" pitchFamily="34" charset="0"/>
              </a:endParaRPr>
            </a:p>
            <a:p>
              <a:endParaRPr lang="en-US" sz="1000" i="1" dirty="0">
                <a:solidFill>
                  <a:srgbClr val="393939"/>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Sjednocení studentských mimoškolních aktivit</a:t>
              </a: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Usnadnění vytváření nových propojení mezi studenty</a:t>
              </a: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Úspora peněz při využití studentského bazaru</a:t>
              </a: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Platforma bazaru zaručuje udržitelnost a znovupoužitelnost produktů, které studenti nejčastěji využívají</a:t>
              </a:r>
            </a:p>
          </p:txBody>
        </p:sp>
        <p:sp>
          <p:nvSpPr>
            <p:cNvPr id="18" name="TextBox 17">
              <a:extLst>
                <a:ext uri="{FF2B5EF4-FFF2-40B4-BE49-F238E27FC236}">
                  <a16:creationId xmlns:a16="http://schemas.microsoft.com/office/drawing/2014/main" id="{A19128D0-4C96-32C6-9D58-33BF7FED4673}"/>
                </a:ext>
              </a:extLst>
            </p:cNvPr>
            <p:cNvSpPr txBox="1"/>
            <p:nvPr/>
          </p:nvSpPr>
          <p:spPr>
            <a:xfrm>
              <a:off x="9090660" y="2730424"/>
              <a:ext cx="2837211" cy="1814999"/>
            </a:xfrm>
            <a:prstGeom prst="roundRect">
              <a:avLst>
                <a:gd name="adj" fmla="val 5608"/>
              </a:avLst>
            </a:prstGeom>
            <a:solidFill>
              <a:srgbClr val="BAE6FF"/>
            </a:solidFill>
            <a:ln w="19050">
              <a:solidFill>
                <a:srgbClr val="0F62FE"/>
              </a:solidFill>
            </a:ln>
          </p:spPr>
          <p:txBody>
            <a:bodyPr wrap="square" lIns="91440" tIns="45720" rIns="91440" bIns="45720" rtlCol="0" anchor="t">
              <a:noAutofit/>
            </a:bodyPr>
            <a:lstStyle/>
            <a:p>
              <a:r>
                <a:rPr lang="en-US" sz="1400" b="1" dirty="0">
                  <a:solidFill>
                    <a:srgbClr val="393939"/>
                  </a:solidFill>
                  <a:latin typeface="Arial" panose="020B0604020202020204" pitchFamily="34" charset="0"/>
                  <a:cs typeface="Arial" panose="020B0604020202020204" pitchFamily="34" charset="0"/>
                </a:rPr>
                <a:t>Deliverables</a:t>
              </a:r>
            </a:p>
            <a:p>
              <a:r>
                <a:rPr lang="en-US" sz="1000" i="1" dirty="0">
                  <a:solidFill>
                    <a:srgbClr val="393939"/>
                  </a:solidFill>
                  <a:latin typeface="Arial" panose="020B0604020202020204" pitchFamily="34" charset="0"/>
                  <a:cs typeface="Arial" panose="020B0604020202020204" pitchFamily="34" charset="0"/>
                </a:rPr>
                <a:t>What are the outcomes, documents, and products that will be delivered to the client?</a:t>
              </a:r>
            </a:p>
            <a:p>
              <a:endParaRPr lang="cs-CZ"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Aplikace</a:t>
              </a: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Webová stránka</a:t>
              </a: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Technická a uživatelská dokumentace</a:t>
              </a: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Propagace prostřednictvím QR kódů a marketingového týmu</a:t>
              </a:r>
              <a:endParaRPr lang="en-US" sz="10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76EE8C5-B0F7-AF08-2882-D28A95CB1FDA}"/>
                </a:ext>
              </a:extLst>
            </p:cNvPr>
            <p:cNvSpPr txBox="1"/>
            <p:nvPr/>
          </p:nvSpPr>
          <p:spPr>
            <a:xfrm>
              <a:off x="8092439" y="4687440"/>
              <a:ext cx="3835431" cy="1812801"/>
            </a:xfrm>
            <a:prstGeom prst="roundRect">
              <a:avLst>
                <a:gd name="adj" fmla="val 5594"/>
              </a:avLst>
            </a:prstGeom>
            <a:solidFill>
              <a:srgbClr val="A7F0BA"/>
            </a:solidFill>
            <a:ln w="19050">
              <a:solidFill>
                <a:srgbClr val="007D79"/>
              </a:solidFill>
            </a:ln>
          </p:spPr>
          <p:txBody>
            <a:bodyPr wrap="square" rtlCol="0">
              <a:noAutofit/>
            </a:bodyPr>
            <a:lstStyle/>
            <a:p>
              <a:r>
                <a:rPr lang="en-US" sz="1400" b="1" dirty="0">
                  <a:solidFill>
                    <a:srgbClr val="393939"/>
                  </a:solidFill>
                  <a:latin typeface="Arial" panose="020B0604020202020204" pitchFamily="34" charset="0"/>
                  <a:cs typeface="Arial" panose="020B0604020202020204" pitchFamily="34" charset="0"/>
                </a:rPr>
                <a:t>Risks</a:t>
              </a:r>
            </a:p>
            <a:p>
              <a:r>
                <a:rPr lang="en-US" sz="1000" i="1" dirty="0">
                  <a:solidFill>
                    <a:srgbClr val="393939"/>
                  </a:solidFill>
                  <a:latin typeface="Arial" panose="020B0604020202020204" pitchFamily="34" charset="0"/>
                  <a:cs typeface="Arial" panose="020B0604020202020204" pitchFamily="34" charset="0"/>
                </a:rPr>
                <a:t>What are possible future events to consider now that could have a negative impact on the project?</a:t>
              </a:r>
            </a:p>
            <a:p>
              <a:endParaRPr lang="cs-CZ"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Nedostatek zájemců</a:t>
              </a: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Zneužití bazaru – prodej nelegálního zboží</a:t>
              </a: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Nedostatek financí</a:t>
              </a:r>
            </a:p>
            <a:p>
              <a:pPr marL="171450" indent="-171450">
                <a:buFont typeface="Arial" panose="020B0604020202020204" pitchFamily="34" charset="0"/>
                <a:buChar char="•"/>
              </a:pPr>
              <a:r>
                <a:rPr lang="cs-CZ" sz="1000">
                  <a:latin typeface="Arial" panose="020B0604020202020204" pitchFamily="34" charset="0"/>
                  <a:cs typeface="Arial" panose="020B0604020202020204" pitchFamily="34" charset="0"/>
                </a:rPr>
                <a:t>Úpadek zájmu samotného týmu v průběhu vývoje</a:t>
              </a:r>
              <a:endParaRPr lang="en-US" sz="1000" dirty="0">
                <a:latin typeface="Arial" panose="020B0604020202020204" pitchFamily="34" charset="0"/>
                <a:cs typeface="Arial" panose="020B0604020202020204" pitchFamily="34" charset="0"/>
              </a:endParaRPr>
            </a:p>
            <a:p>
              <a:endParaRPr lang="en-US" sz="1000" i="1"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35A7223-D4FA-4473-9BBF-53BCD470B3CA}"/>
                </a:ext>
              </a:extLst>
            </p:cNvPr>
            <p:cNvGrpSpPr/>
            <p:nvPr/>
          </p:nvGrpSpPr>
          <p:grpSpPr>
            <a:xfrm>
              <a:off x="405897" y="909844"/>
              <a:ext cx="8582462" cy="5590398"/>
              <a:chOff x="405897" y="909844"/>
              <a:chExt cx="8582462" cy="5590398"/>
            </a:xfrm>
          </p:grpSpPr>
          <p:sp>
            <p:nvSpPr>
              <p:cNvPr id="7" name="TextBox 6">
                <a:extLst>
                  <a:ext uri="{FF2B5EF4-FFF2-40B4-BE49-F238E27FC236}">
                    <a16:creationId xmlns:a16="http://schemas.microsoft.com/office/drawing/2014/main" id="{3DE53407-5462-DB8A-E39F-97C3C2738E5B}"/>
                  </a:ext>
                </a:extLst>
              </p:cNvPr>
              <p:cNvSpPr txBox="1"/>
              <p:nvPr/>
            </p:nvSpPr>
            <p:spPr>
              <a:xfrm>
                <a:off x="406964" y="909844"/>
                <a:ext cx="3749040" cy="1694830"/>
              </a:xfrm>
              <a:prstGeom prst="roundRect">
                <a:avLst>
                  <a:gd name="adj" fmla="val 5153"/>
                </a:avLst>
              </a:prstGeom>
              <a:solidFill>
                <a:srgbClr val="E8DAFF"/>
              </a:solidFill>
              <a:ln w="19050">
                <a:solidFill>
                  <a:srgbClr val="6929C4"/>
                </a:solidFill>
              </a:ln>
            </p:spPr>
            <p:txBody>
              <a:bodyPr wrap="square" lIns="91440" tIns="45720" rIns="91440" bIns="45720" rtlCol="0" anchor="t">
                <a:noAutofit/>
              </a:bodyPr>
              <a:lstStyle/>
              <a:p>
                <a:r>
                  <a:rPr lang="en-US" sz="1400" b="1" dirty="0">
                    <a:solidFill>
                      <a:srgbClr val="393939"/>
                    </a:solidFill>
                    <a:latin typeface="Arial" panose="020B0604020202020204" pitchFamily="34" charset="0"/>
                    <a:cs typeface="Arial" panose="020B0604020202020204" pitchFamily="34" charset="0"/>
                  </a:rPr>
                  <a:t>Goals</a:t>
                </a:r>
              </a:p>
              <a:p>
                <a:r>
                  <a:rPr lang="en-US" sz="1000" i="1" dirty="0">
                    <a:solidFill>
                      <a:srgbClr val="393939"/>
                    </a:solidFill>
                    <a:latin typeface="Arial" panose="020B0604020202020204" pitchFamily="34" charset="0"/>
                    <a:cs typeface="Arial" panose="020B0604020202020204" pitchFamily="34" charset="0"/>
                  </a:rPr>
                  <a:t>What is the purpose or objectives of the project?</a:t>
                </a:r>
                <a:endParaRPr lang="cs-CZ" sz="1000" i="1" dirty="0">
                  <a:solidFill>
                    <a:srgbClr val="393939"/>
                  </a:solidFill>
                  <a:latin typeface="Arial" panose="020B0604020202020204" pitchFamily="34" charset="0"/>
                  <a:cs typeface="Arial" panose="020B0604020202020204" pitchFamily="34" charset="0"/>
                </a:endParaRPr>
              </a:p>
              <a:p>
                <a:endParaRPr lang="cs-CZ" sz="1000" i="1" dirty="0">
                  <a:solidFill>
                    <a:srgbClr val="393939"/>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cs-CZ" sz="1100" dirty="0">
                    <a:solidFill>
                      <a:srgbClr val="393939"/>
                    </a:solidFill>
                    <a:latin typeface="Arial" panose="020B0604020202020204" pitchFamily="34" charset="0"/>
                    <a:cs typeface="Arial" panose="020B0604020202020204" pitchFamily="34" charset="0"/>
                  </a:rPr>
                  <a:t>Vytvoření platformy pro sbližování studentské komunity</a:t>
                </a:r>
                <a:endParaRPr lang="en-US" sz="1100" dirty="0">
                  <a:solidFill>
                    <a:srgbClr val="393939"/>
                  </a:solidFill>
                  <a:latin typeface="Arial" panose="020B0604020202020204" pitchFamily="34" charset="0"/>
                  <a:cs typeface="Arial" panose="020B0604020202020204" pitchFamily="34" charset="0"/>
                </a:endParaRPr>
              </a:p>
              <a:p>
                <a:endParaRPr lang="en-US" sz="1000" i="1" dirty="0">
                  <a:solidFill>
                    <a:srgbClr val="393939"/>
                  </a:solidFill>
                  <a:latin typeface="Arial" panose="020B0604020202020204" pitchFamily="34" charset="0"/>
                  <a:cs typeface="Arial" panose="020B0604020202020204" pitchFamily="34" charset="0"/>
                </a:endParaRPr>
              </a:p>
              <a:p>
                <a:endParaRPr lang="en-US" sz="1000" i="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8822CE2-8352-BB80-03AB-ECEFE7041A07}"/>
                  </a:ext>
                </a:extLst>
              </p:cNvPr>
              <p:cNvSpPr txBox="1"/>
              <p:nvPr/>
            </p:nvSpPr>
            <p:spPr>
              <a:xfrm>
                <a:off x="4295911" y="912183"/>
                <a:ext cx="3749040" cy="1692491"/>
              </a:xfrm>
              <a:prstGeom prst="roundRect">
                <a:avLst>
                  <a:gd name="adj" fmla="val 5137"/>
                </a:avLst>
              </a:prstGeom>
              <a:solidFill>
                <a:srgbClr val="E8DAFF"/>
              </a:solidFill>
              <a:ln w="19050">
                <a:solidFill>
                  <a:srgbClr val="6929C4"/>
                </a:solidFill>
              </a:ln>
            </p:spPr>
            <p:txBody>
              <a:bodyPr wrap="square" lIns="91440" tIns="45720" rIns="91440" bIns="45720" rtlCol="0" anchor="t">
                <a:noAutofit/>
              </a:bodyPr>
              <a:lstStyle/>
              <a:p>
                <a:r>
                  <a:rPr lang="en-US" sz="1400" b="1" dirty="0">
                    <a:solidFill>
                      <a:srgbClr val="393939"/>
                    </a:solidFill>
                    <a:latin typeface="Arial" panose="020B0604020202020204" pitchFamily="34" charset="0"/>
                    <a:cs typeface="Arial" panose="020B0604020202020204" pitchFamily="34" charset="0"/>
                  </a:rPr>
                  <a:t>Users</a:t>
                </a:r>
              </a:p>
              <a:p>
                <a:r>
                  <a:rPr lang="en-US" sz="1000" i="1" dirty="0">
                    <a:solidFill>
                      <a:srgbClr val="393939"/>
                    </a:solidFill>
                    <a:latin typeface="Arial" panose="020B0604020202020204" pitchFamily="34" charset="0"/>
                    <a:cs typeface="Arial" panose="020B0604020202020204" pitchFamily="34" charset="0"/>
                  </a:rPr>
                  <a:t>Who is in the target audience? Who will benefit from the product or service?</a:t>
                </a:r>
                <a:endParaRPr lang="cs-CZ" sz="1000" i="1" dirty="0">
                  <a:solidFill>
                    <a:srgbClr val="393939"/>
                  </a:solidFill>
                  <a:latin typeface="Arial" panose="020B0604020202020204" pitchFamily="34" charset="0"/>
                  <a:cs typeface="Arial" panose="020B0604020202020204" pitchFamily="34" charset="0"/>
                </a:endParaRPr>
              </a:p>
              <a:p>
                <a:endParaRPr lang="en-US" sz="1000" i="1" dirty="0">
                  <a:solidFill>
                    <a:srgbClr val="393939"/>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Naší cílovou skupinou jsou vysokoškolští studenti v Česku i zahraničí</a:t>
                </a:r>
                <a:endParaRPr lang="en-US" sz="10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D529141-D1AC-F0CD-B88E-1CF45B3DF31E}"/>
                  </a:ext>
                </a:extLst>
              </p:cNvPr>
              <p:cNvSpPr txBox="1"/>
              <p:nvPr/>
            </p:nvSpPr>
            <p:spPr>
              <a:xfrm>
                <a:off x="405898" y="2733216"/>
                <a:ext cx="2865592" cy="1814999"/>
              </a:xfrm>
              <a:prstGeom prst="roundRect">
                <a:avLst>
                  <a:gd name="adj" fmla="val 4994"/>
                </a:avLst>
              </a:prstGeom>
              <a:solidFill>
                <a:srgbClr val="BAE6FF"/>
              </a:solidFill>
              <a:ln w="19050">
                <a:solidFill>
                  <a:srgbClr val="0F62FE"/>
                </a:solidFill>
              </a:ln>
            </p:spPr>
            <p:txBody>
              <a:bodyPr wrap="square" lIns="91440" tIns="45720" rIns="91440" bIns="45720" rtlCol="0" anchor="t">
                <a:noAutofit/>
              </a:bodyPr>
              <a:lstStyle/>
              <a:p>
                <a:r>
                  <a:rPr lang="en-US" sz="1400" b="1" dirty="0">
                    <a:solidFill>
                      <a:srgbClr val="393939"/>
                    </a:solidFill>
                    <a:latin typeface="Arial" panose="020B0604020202020204" pitchFamily="34" charset="0"/>
                    <a:cs typeface="Arial" panose="020B0604020202020204" pitchFamily="34" charset="0"/>
                  </a:rPr>
                  <a:t>Team</a:t>
                </a:r>
              </a:p>
              <a:p>
                <a:r>
                  <a:rPr lang="en-US" sz="1000" i="1" dirty="0">
                    <a:solidFill>
                      <a:srgbClr val="393939"/>
                    </a:solidFill>
                    <a:latin typeface="Arial" panose="020B0604020202020204" pitchFamily="34" charset="0"/>
                    <a:cs typeface="Arial" panose="020B0604020202020204" pitchFamily="34" charset="0"/>
                  </a:rPr>
                  <a:t>Who are the participants? What is their role?</a:t>
                </a:r>
              </a:p>
              <a:p>
                <a:endParaRPr lang="en-US"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Vývojář</a:t>
                </a: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Komunitní manažer</a:t>
                </a: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Projektant</a:t>
                </a: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Marketing tým</a:t>
                </a:r>
                <a:endParaRPr lang="en-US" sz="1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B98CA15-0FCA-043A-3143-1DE10B945110}"/>
                  </a:ext>
                </a:extLst>
              </p:cNvPr>
              <p:cNvSpPr txBox="1"/>
              <p:nvPr/>
            </p:nvSpPr>
            <p:spPr>
              <a:xfrm>
                <a:off x="3363494" y="2730424"/>
                <a:ext cx="2792200" cy="1814999"/>
              </a:xfrm>
              <a:prstGeom prst="roundRect">
                <a:avLst>
                  <a:gd name="adj" fmla="val 4379"/>
                </a:avLst>
              </a:prstGeom>
              <a:solidFill>
                <a:srgbClr val="BAE6FF"/>
              </a:solidFill>
              <a:ln w="19050">
                <a:solidFill>
                  <a:srgbClr val="0F62FE"/>
                </a:solidFill>
              </a:ln>
            </p:spPr>
            <p:txBody>
              <a:bodyPr wrap="square" lIns="91440" tIns="45720" rIns="91440" bIns="45720" rtlCol="0" anchor="t">
                <a:noAutofit/>
              </a:bodyPr>
              <a:lstStyle/>
              <a:p>
                <a:r>
                  <a:rPr lang="en-US" sz="1400" b="1" dirty="0">
                    <a:solidFill>
                      <a:srgbClr val="393939"/>
                    </a:solidFill>
                    <a:latin typeface="Arial" panose="020B0604020202020204" pitchFamily="34" charset="0"/>
                    <a:cs typeface="Arial" panose="020B0604020202020204" pitchFamily="34" charset="0"/>
                  </a:rPr>
                  <a:t>Stakeholders</a:t>
                </a:r>
              </a:p>
              <a:p>
                <a:r>
                  <a:rPr lang="en-US" sz="1000" i="1" dirty="0">
                    <a:solidFill>
                      <a:srgbClr val="393939"/>
                    </a:solidFill>
                    <a:latin typeface="Arial" panose="020B0604020202020204" pitchFamily="34" charset="0"/>
                    <a:cs typeface="Arial" panose="020B0604020202020204" pitchFamily="34" charset="0"/>
                  </a:rPr>
                  <a:t>Who affects the success of the project? What is their role?</a:t>
                </a:r>
                <a:endParaRPr lang="cs-CZ" sz="1000" i="1" dirty="0">
                  <a:solidFill>
                    <a:srgbClr val="393939"/>
                  </a:solidFill>
                  <a:latin typeface="Arial" panose="020B0604020202020204" pitchFamily="34" charset="0"/>
                  <a:cs typeface="Arial" panose="020B0604020202020204" pitchFamily="34" charset="0"/>
                </a:endParaRPr>
              </a:p>
              <a:p>
                <a:endParaRPr lang="cs-CZ" sz="1000" i="1" dirty="0">
                  <a:solidFill>
                    <a:srgbClr val="393939"/>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cs-CZ" sz="1000" dirty="0">
                    <a:solidFill>
                      <a:srgbClr val="393939"/>
                    </a:solidFill>
                    <a:latin typeface="Arial" panose="020B0604020202020204" pitchFamily="34" charset="0"/>
                    <a:cs typeface="Arial" panose="020B0604020202020204" pitchFamily="34" charset="0"/>
                  </a:rPr>
                  <a:t>Koncoví uživatelé (studenti)</a:t>
                </a:r>
              </a:p>
              <a:p>
                <a:pPr marL="171450" indent="-171450">
                  <a:buFont typeface="Arial" panose="020B0604020202020204" pitchFamily="34" charset="0"/>
                  <a:buChar char="•"/>
                </a:pPr>
                <a:r>
                  <a:rPr lang="cs-CZ" sz="1000" dirty="0">
                    <a:solidFill>
                      <a:srgbClr val="393939"/>
                    </a:solidFill>
                    <a:latin typeface="Arial" panose="020B0604020202020204" pitchFamily="34" charset="0"/>
                    <a:cs typeface="Arial" panose="020B0604020202020204" pitchFamily="34" charset="0"/>
                  </a:rPr>
                  <a:t>Univerzity</a:t>
                </a:r>
              </a:p>
              <a:p>
                <a:pPr marL="171450" indent="-171450">
                  <a:buFont typeface="Arial" panose="020B0604020202020204" pitchFamily="34" charset="0"/>
                  <a:buChar char="•"/>
                </a:pPr>
                <a:r>
                  <a:rPr lang="cs-CZ" sz="1000" dirty="0">
                    <a:solidFill>
                      <a:srgbClr val="393939"/>
                    </a:solidFill>
                    <a:latin typeface="Arial" panose="020B0604020202020204" pitchFamily="34" charset="0"/>
                    <a:cs typeface="Arial" panose="020B0604020202020204" pitchFamily="34" charset="0"/>
                  </a:rPr>
                  <a:t>ISIC/Alive</a:t>
                </a:r>
                <a:endParaRPr lang="en-US" sz="1000" dirty="0">
                  <a:solidFill>
                    <a:srgbClr val="393939"/>
                  </a:solidFill>
                  <a:latin typeface="Arial" panose="020B0604020202020204" pitchFamily="34" charset="0"/>
                  <a:cs typeface="Arial" panose="020B0604020202020204" pitchFamily="34" charset="0"/>
                </a:endParaRPr>
              </a:p>
              <a:p>
                <a:endParaRPr lang="en-US" sz="1000" i="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8093A50-1568-322E-827C-B198F31F3768}"/>
                  </a:ext>
                </a:extLst>
              </p:cNvPr>
              <p:cNvSpPr txBox="1"/>
              <p:nvPr/>
            </p:nvSpPr>
            <p:spPr>
              <a:xfrm>
                <a:off x="6269895" y="2730424"/>
                <a:ext cx="2718464" cy="1814999"/>
              </a:xfrm>
              <a:prstGeom prst="roundRect">
                <a:avLst>
                  <a:gd name="adj" fmla="val 4379"/>
                </a:avLst>
              </a:prstGeom>
              <a:solidFill>
                <a:srgbClr val="BAE6FF"/>
              </a:solidFill>
              <a:ln w="19050">
                <a:solidFill>
                  <a:srgbClr val="0F62FE"/>
                </a:solidFill>
              </a:ln>
            </p:spPr>
            <p:txBody>
              <a:bodyPr wrap="square" lIns="91440" tIns="45720" rIns="91440" bIns="45720" rtlCol="0" anchor="t">
                <a:noAutofit/>
              </a:bodyPr>
              <a:lstStyle/>
              <a:p>
                <a:r>
                  <a:rPr lang="en-US" sz="1400" b="1" dirty="0">
                    <a:solidFill>
                      <a:srgbClr val="393939"/>
                    </a:solidFill>
                    <a:latin typeface="Arial" panose="020B0604020202020204" pitchFamily="34" charset="0"/>
                    <a:cs typeface="Arial" panose="020B0604020202020204" pitchFamily="34" charset="0"/>
                  </a:rPr>
                  <a:t>Scope</a:t>
                </a:r>
              </a:p>
              <a:p>
                <a:r>
                  <a:rPr lang="en-US" sz="1000" i="1" dirty="0">
                    <a:solidFill>
                      <a:srgbClr val="393939"/>
                    </a:solidFill>
                    <a:latin typeface="Arial" panose="020B0604020202020204" pitchFamily="34" charset="0"/>
                    <a:cs typeface="Arial" panose="020B0604020202020204" pitchFamily="34" charset="0"/>
                  </a:rPr>
                  <a:t>What is covered under the project?</a:t>
                </a:r>
              </a:p>
              <a:p>
                <a:endParaRPr lang="en-US"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Aplikace</a:t>
                </a: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Webová stránka</a:t>
                </a: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Serverovny</a:t>
                </a: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Kanceláře pro vývojáře a komunitní manažery</a:t>
                </a:r>
              </a:p>
            </p:txBody>
          </p:sp>
          <p:sp>
            <p:nvSpPr>
              <p:cNvPr id="19" name="TextBox 18">
                <a:extLst>
                  <a:ext uri="{FF2B5EF4-FFF2-40B4-BE49-F238E27FC236}">
                    <a16:creationId xmlns:a16="http://schemas.microsoft.com/office/drawing/2014/main" id="{6EB9779A-7370-D4BA-897A-976E3E2C6B86}"/>
                  </a:ext>
                </a:extLst>
              </p:cNvPr>
              <p:cNvSpPr txBox="1"/>
              <p:nvPr/>
            </p:nvSpPr>
            <p:spPr>
              <a:xfrm>
                <a:off x="405897" y="4685244"/>
                <a:ext cx="3662649" cy="1814998"/>
              </a:xfrm>
              <a:prstGeom prst="roundRect">
                <a:avLst>
                  <a:gd name="adj" fmla="val 4994"/>
                </a:avLst>
              </a:prstGeom>
              <a:solidFill>
                <a:srgbClr val="A7F0BA"/>
              </a:solidFill>
              <a:ln w="19050">
                <a:solidFill>
                  <a:srgbClr val="007D79"/>
                </a:solidFill>
              </a:ln>
            </p:spPr>
            <p:txBody>
              <a:bodyPr wrap="square" rtlCol="0">
                <a:noAutofit/>
              </a:bodyPr>
              <a:lstStyle/>
              <a:p>
                <a:r>
                  <a:rPr lang="en-US" sz="1400" b="1" dirty="0">
                    <a:solidFill>
                      <a:srgbClr val="393939"/>
                    </a:solidFill>
                    <a:latin typeface="Arial" panose="020B0604020202020204" pitchFamily="34" charset="0"/>
                    <a:cs typeface="Arial" panose="020B0604020202020204" pitchFamily="34" charset="0"/>
                  </a:rPr>
                  <a:t>Activities</a:t>
                </a:r>
              </a:p>
              <a:p>
                <a:r>
                  <a:rPr lang="en-US" sz="1000" i="1" dirty="0">
                    <a:solidFill>
                      <a:srgbClr val="393939"/>
                    </a:solidFill>
                    <a:latin typeface="Arial" panose="020B0604020202020204" pitchFamily="34" charset="0"/>
                    <a:cs typeface="Arial" panose="020B0604020202020204" pitchFamily="34" charset="0"/>
                  </a:rPr>
                  <a:t>What activities does the team need to execute to deliver the product or service?</a:t>
                </a:r>
              </a:p>
              <a:p>
                <a:endParaRPr lang="cs-CZ"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Vytvoření platformy</a:t>
                </a:r>
              </a:p>
              <a:p>
                <a:pPr marL="628650" lvl="1"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Web a aplikace</a:t>
                </a: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Vyjednání verifikace ISIC karet s GTS Alive s.r.o</a:t>
                </a: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Vylepení QR kódů na propagaci projektu</a:t>
                </a:r>
              </a:p>
              <a:p>
                <a:pPr marL="171450" indent="-171450">
                  <a:buFont typeface="Arial" panose="020B0604020202020204" pitchFamily="34" charset="0"/>
                  <a:buChar char="•"/>
                </a:pPr>
                <a:r>
                  <a:rPr lang="cs-CZ" sz="1000" dirty="0">
                    <a:latin typeface="Arial" panose="020B0604020202020204" pitchFamily="34" charset="0"/>
                    <a:cs typeface="Arial" panose="020B0604020202020204" pitchFamily="34" charset="0"/>
                  </a:rPr>
                  <a:t>Získání kanceláří</a:t>
                </a:r>
              </a:p>
              <a:p>
                <a:pPr marL="171450" indent="-17145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22DCB0F-3999-F1AC-35F7-6971682168DD}"/>
                  </a:ext>
                </a:extLst>
              </p:cNvPr>
              <p:cNvSpPr txBox="1"/>
              <p:nvPr/>
            </p:nvSpPr>
            <p:spPr>
              <a:xfrm>
                <a:off x="4205973" y="4685244"/>
                <a:ext cx="3749040" cy="1814998"/>
              </a:xfrm>
              <a:prstGeom prst="roundRect">
                <a:avLst>
                  <a:gd name="adj" fmla="val 4994"/>
                </a:avLst>
              </a:prstGeom>
              <a:solidFill>
                <a:srgbClr val="A7F0BA"/>
              </a:solidFill>
              <a:ln w="19050">
                <a:solidFill>
                  <a:srgbClr val="007D79"/>
                </a:solidFill>
              </a:ln>
            </p:spPr>
            <p:txBody>
              <a:bodyPr wrap="square" rtlCol="0">
                <a:noAutofit/>
              </a:bodyPr>
              <a:lstStyle/>
              <a:p>
                <a:r>
                  <a:rPr lang="en-US" sz="1400" b="1" dirty="0">
                    <a:solidFill>
                      <a:srgbClr val="393939"/>
                    </a:solidFill>
                    <a:latin typeface="Arial" panose="020B0604020202020204" pitchFamily="34" charset="0"/>
                    <a:cs typeface="Arial" panose="020B0604020202020204" pitchFamily="34" charset="0"/>
                  </a:rPr>
                  <a:t>Milestones</a:t>
                </a:r>
              </a:p>
              <a:p>
                <a:r>
                  <a:rPr lang="en-US" sz="1000" i="1" dirty="0">
                    <a:solidFill>
                      <a:srgbClr val="393939"/>
                    </a:solidFill>
                    <a:latin typeface="Arial" panose="020B0604020202020204" pitchFamily="34" charset="0"/>
                    <a:cs typeface="Arial" panose="020B0604020202020204" pitchFamily="34" charset="0"/>
                  </a:rPr>
                  <a:t>What are the key events and dates that frame the schedule?</a:t>
                </a:r>
                <a:endParaRPr lang="cs-CZ" sz="1400"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cs-CZ" sz="1000" dirty="0">
                    <a:latin typeface="Arial" panose="020B0604020202020204" pitchFamily="34" charset="0"/>
                    <a:cs typeface="Arial" panose="020B0604020202020204" pitchFamily="34" charset="0"/>
                  </a:rPr>
                  <a:t>Přípravná fáze</a:t>
                </a:r>
              </a:p>
              <a:p>
                <a:pPr marL="742950" lvl="1" indent="-285750">
                  <a:buFont typeface="Arial" panose="020B0604020202020204" pitchFamily="34" charset="0"/>
                  <a:buChar char="•"/>
                </a:pPr>
                <a:r>
                  <a:rPr lang="cs-CZ" sz="1000" dirty="0">
                    <a:latin typeface="Arial" panose="020B0604020202020204" pitchFamily="34" charset="0"/>
                    <a:cs typeface="Arial" panose="020B0604020202020204" pitchFamily="34" charset="0"/>
                  </a:rPr>
                  <a:t>Zajistit kanceláře a tým</a:t>
                </a:r>
              </a:p>
              <a:p>
                <a:pPr marL="285750" indent="-285750">
                  <a:buFont typeface="Arial" panose="020B0604020202020204" pitchFamily="34" charset="0"/>
                  <a:buChar char="•"/>
                </a:pPr>
                <a:r>
                  <a:rPr lang="cs-CZ" sz="1000" dirty="0">
                    <a:latin typeface="Arial" panose="020B0604020202020204" pitchFamily="34" charset="0"/>
                    <a:cs typeface="Arial" panose="020B0604020202020204" pitchFamily="34" charset="0"/>
                  </a:rPr>
                  <a:t>Vývojová fáze</a:t>
                </a:r>
              </a:p>
              <a:p>
                <a:pPr marL="742950" lvl="1" indent="-285750">
                  <a:buFont typeface="Arial" panose="020B0604020202020204" pitchFamily="34" charset="0"/>
                  <a:buChar char="•"/>
                </a:pPr>
                <a:r>
                  <a:rPr lang="cs-CZ" sz="1000" dirty="0">
                    <a:latin typeface="Arial" panose="020B0604020202020204" pitchFamily="34" charset="0"/>
                    <a:cs typeface="Arial" panose="020B0604020202020204" pitchFamily="34" charset="0"/>
                  </a:rPr>
                  <a:t>Dokončit vývoj platformy</a:t>
                </a:r>
              </a:p>
              <a:p>
                <a:pPr marL="285750" indent="-285750">
                  <a:buFont typeface="Arial" panose="020B0604020202020204" pitchFamily="34" charset="0"/>
                  <a:buChar char="•"/>
                </a:pPr>
                <a:r>
                  <a:rPr lang="cs-CZ" sz="1000" dirty="0">
                    <a:latin typeface="Arial" panose="020B0604020202020204" pitchFamily="34" charset="0"/>
                    <a:cs typeface="Arial" panose="020B0604020202020204" pitchFamily="34" charset="0"/>
                  </a:rPr>
                  <a:t>Testovací fáze</a:t>
                </a:r>
              </a:p>
              <a:p>
                <a:pPr marL="742950" lvl="1" indent="-285750">
                  <a:buFont typeface="Arial" panose="020B0604020202020204" pitchFamily="34" charset="0"/>
                  <a:buChar char="•"/>
                </a:pPr>
                <a:r>
                  <a:rPr lang="cs-CZ" sz="1000" dirty="0">
                    <a:latin typeface="Arial" panose="020B0604020202020204" pitchFamily="34" charset="0"/>
                    <a:cs typeface="Arial" panose="020B0604020202020204" pitchFamily="34" charset="0"/>
                  </a:rPr>
                  <a:t>Zprva ČVUT, poté ČR a eventuálně celý svět</a:t>
                </a:r>
              </a:p>
              <a:p>
                <a:pPr marL="285750" indent="-285750">
                  <a:buFont typeface="Arial" panose="020B0604020202020204" pitchFamily="34" charset="0"/>
                  <a:buChar char="•"/>
                </a:pPr>
                <a:r>
                  <a:rPr lang="cs-CZ" sz="1000" dirty="0">
                    <a:latin typeface="Arial" panose="020B0604020202020204" pitchFamily="34" charset="0"/>
                    <a:cs typeface="Arial" panose="020B0604020202020204" pitchFamily="34" charset="0"/>
                  </a:rPr>
                  <a:t>Konečné spuštění</a:t>
                </a:r>
              </a:p>
              <a:p>
                <a:pPr marL="742950" lvl="1" indent="-285750">
                  <a:buFont typeface="Arial" panose="020B0604020202020204" pitchFamily="34" charset="0"/>
                  <a:buChar char="•"/>
                </a:pPr>
                <a:r>
                  <a:rPr lang="cs-CZ" sz="1000" dirty="0">
                    <a:latin typeface="Arial" panose="020B0604020202020204" pitchFamily="34" charset="0"/>
                    <a:cs typeface="Arial" panose="020B0604020202020204" pitchFamily="34" charset="0"/>
                  </a:rPr>
                  <a:t>Aplikace je vydána pro všechny a nadále probíhá její údržba</a:t>
                </a:r>
              </a:p>
              <a:p>
                <a:pPr marL="285750" indent="-285750">
                  <a:buFont typeface="Arial" panose="020B0604020202020204" pitchFamily="34" charset="0"/>
                  <a:buChar char="•"/>
                </a:pPr>
                <a:endParaRPr lang="cs-CZ"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endParaRPr lang="en-US" sz="1400" i="1"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73349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391567" y="621792"/>
            <a:ext cx="6190488" cy="1179576"/>
          </a:xfrm>
        </p:spPr>
        <p:txBody>
          <a:bodyPr rtlCol="0">
            <a:normAutofit/>
          </a:bodyPr>
          <a:lstStyle/>
          <a:p>
            <a:pPr rtl="0"/>
            <a:r>
              <a:rPr lang="cs-CZ" sz="5400" dirty="0"/>
              <a:t>Poznámka pro nás</a:t>
            </a:r>
            <a:endParaRPr lang="en-GB" dirty="0"/>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88191" y="1855396"/>
            <a:ext cx="11051708" cy="4332795"/>
          </a:xfrm>
        </p:spPr>
        <p:txBody>
          <a:bodyPr rtlCol="0">
            <a:normAutofit/>
          </a:bodyPr>
          <a:lstStyle/>
          <a:p>
            <a:pPr rtl="0"/>
            <a:r>
              <a:rPr lang="cs-CZ" sz="2000" dirty="0"/>
              <a:t>Akžol s Tomášem by mohli podniknout scénku podle frameworku storytellingu z přednášky. Je to samozřejmě fiktivní scénka a možná by se hodilo kdyby hráli že se sem tento rok přestěhovali nově.</a:t>
            </a:r>
          </a:p>
          <a:p>
            <a:pPr rtl="0"/>
            <a:r>
              <a:rPr lang="cs-CZ" dirty="0"/>
              <a:t>Hrdina: Tomáš a Akžol</a:t>
            </a:r>
          </a:p>
          <a:p>
            <a:pPr rtl="0"/>
            <a:r>
              <a:rPr lang="cs-CZ" sz="2000" dirty="0"/>
              <a:t>Poklad: Nové přátelství, levnější a jednoduš</a:t>
            </a:r>
            <a:r>
              <a:rPr lang="cs-CZ" dirty="0"/>
              <a:t>ší obstarání potřebných spotřebičů a věcí</a:t>
            </a:r>
          </a:p>
          <a:p>
            <a:pPr rtl="0"/>
            <a:r>
              <a:rPr lang="cs-CZ" sz="2000" dirty="0"/>
              <a:t>Překážka: Osamělost po příchodu do nové země (kamarádi zůstali doma jakoby), neznalost kultury a náležitostí života v nové zemi, potřeba zajistit bydlení</a:t>
            </a:r>
          </a:p>
          <a:p>
            <a:pPr rtl="0"/>
            <a:r>
              <a:rPr lang="cs-CZ" dirty="0"/>
              <a:t>Akce: Jeden z hrdinů použil naši platformu pro usnadnění přestupu do jiné země</a:t>
            </a:r>
          </a:p>
          <a:p>
            <a:pPr rtl="0"/>
            <a:r>
              <a:rPr lang="cs-CZ" dirty="0"/>
              <a:t>Výsledek: Získal si jak nové kamarády, tak výhodně nové spotřebiče na byt a velmi rychle se zlepšoval jak v jazyku, tak v nových vztazích</a:t>
            </a:r>
            <a:endParaRPr lang="en-GB" sz="2000" dirty="0"/>
          </a:p>
          <a:p>
            <a:pPr rtl="0"/>
            <a:endParaRPr lang="en-GB" dirty="0"/>
          </a:p>
        </p:txBody>
      </p:sp>
      <p:pic>
        <p:nvPicPr>
          <p:cNvPr id="8" name="Picture Placeholder 7" descr="mountains under the night sky just before dawn">
            <a:extLst>
              <a:ext uri="{FF2B5EF4-FFF2-40B4-BE49-F238E27FC236}">
                <a16:creationId xmlns:a16="http://schemas.microsoft.com/office/drawing/2014/main" id="{B53D1AAB-32B2-4F04-828F-AB1C758AF004}"/>
              </a:ext>
            </a:extLst>
          </p:cNvPr>
          <p:cNvPicPr>
            <a:picLocks noGrp="1" noChangeAspect="1"/>
          </p:cNvPicPr>
          <p:nvPr>
            <p:ph type="pic" sz="quarter" idx="13"/>
          </p:nvPr>
        </p:nvPicPr>
        <p:blipFill rotWithShape="1">
          <a:blip r:embed="rId3"/>
          <a:srcRect l="71" r="71"/>
          <a:stretch/>
        </p:blipFill>
        <p:spPr>
          <a:xfrm>
            <a:off x="7907330" y="669808"/>
            <a:ext cx="1216927" cy="1216929"/>
          </a:xfrm>
        </p:spPr>
      </p:pic>
      <p:sp>
        <p:nvSpPr>
          <p:cNvPr id="9" name="Date Placeholder 8">
            <a:extLst>
              <a:ext uri="{FF2B5EF4-FFF2-40B4-BE49-F238E27FC236}">
                <a16:creationId xmlns:a16="http://schemas.microsoft.com/office/drawing/2014/main" id="{D45C472E-4078-40A0-83A2-652E8356EDCB}"/>
              </a:ext>
            </a:extLst>
          </p:cNvPr>
          <p:cNvSpPr>
            <a:spLocks noGrp="1"/>
          </p:cNvSpPr>
          <p:nvPr>
            <p:ph type="dt" sz="half" idx="10"/>
          </p:nvPr>
        </p:nvSpPr>
        <p:spPr/>
        <p:txBody>
          <a:bodyPr rtlCol="0"/>
          <a:lstStyle/>
          <a:p>
            <a:pPr rtl="0"/>
            <a:r>
              <a:rPr lang="en-GB"/>
              <a:t>9/3/20XX</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rtlCol="0"/>
          <a:lstStyle/>
          <a:p>
            <a:pPr rtl="0"/>
            <a:r>
              <a:rPr lang="en-GB"/>
              <a:t>Presentation Title</a:t>
            </a:r>
          </a:p>
        </p:txBody>
      </p:sp>
      <p:sp>
        <p:nvSpPr>
          <p:cNvPr id="2" name="Slide Number Placeholder 8">
            <a:extLst>
              <a:ext uri="{FF2B5EF4-FFF2-40B4-BE49-F238E27FC236}">
                <a16:creationId xmlns:a16="http://schemas.microsoft.com/office/drawing/2014/main" id="{F8C2EF95-231A-4F0B-F3FF-093677489206}"/>
              </a:ext>
            </a:extLst>
          </p:cNvPr>
          <p:cNvSpPr>
            <a:spLocks noGrp="1"/>
          </p:cNvSpPr>
          <p:nvPr>
            <p:ph type="sldNum" sz="quarter" idx="12"/>
          </p:nvPr>
        </p:nvSpPr>
        <p:spPr>
          <a:xfrm>
            <a:off x="8731282" y="6361898"/>
            <a:ext cx="2743200" cy="365125"/>
          </a:xfrm>
        </p:spPr>
        <p:txBody>
          <a:bodyPr rtlCol="0"/>
          <a:lstStyle/>
          <a:p>
            <a:pPr rtl="0"/>
            <a:fld id="{D8DA9DAA-006C-4F4B-980E-E3DF019B24E2}" type="slidenum">
              <a:rPr lang="en-GB" smtClean="0"/>
              <a:pPr rtl="0"/>
              <a:t>9</a:t>
            </a:fld>
            <a:endParaRPr lang="en-GB" dirty="0"/>
          </a:p>
        </p:txBody>
      </p:sp>
    </p:spTree>
    <p:extLst>
      <p:ext uri="{BB962C8B-B14F-4D97-AF65-F5344CB8AC3E}">
        <p14:creationId xmlns:p14="http://schemas.microsoft.com/office/powerpoint/2010/main" val="365334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167186_TF89338750_Win32" id="{41E8F413-9A18-4BDF-B28A-7CD5BF285DD4}" vid="{F5763C4E-78C1-4EFB-B9F5-2F4B07C76D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8E00D1-8EA3-4E42-801D-0253E1EAFC21}">
  <ds:schemaRefs>
    <ds:schemaRef ds:uri="http://schemas.microsoft.com/sharepoint/v3/contenttype/forms"/>
  </ds:schemaRefs>
</ds:datastoreItem>
</file>

<file path=customXml/itemProps2.xml><?xml version="1.0" encoding="utf-8"?>
<ds:datastoreItem xmlns:ds="http://schemas.openxmlformats.org/officeDocument/2006/customXml" ds:itemID="{99919F73-B6C2-4A43-95E2-833EC48925FE}">
  <ds:schemaRefs>
    <ds:schemaRef ds:uri="http://purl.org/dc/elements/1.1/"/>
    <ds:schemaRef ds:uri="http://schemas.openxmlformats.org/package/2006/metadata/core-properties"/>
    <ds:schemaRef ds:uri="71af3243-3dd4-4a8d-8c0d-dd76da1f02a5"/>
    <ds:schemaRef ds:uri="http://purl.org/dc/terms/"/>
    <ds:schemaRef ds:uri="http://schemas.microsoft.com/office/2006/documentManagement/types"/>
    <ds:schemaRef ds:uri="http://purl.org/dc/dcmitype/"/>
    <ds:schemaRef ds:uri="http://www.w3.org/XML/1998/namespace"/>
    <ds:schemaRef ds:uri="http://schemas.microsoft.com/office/infopath/2007/PartnerControls"/>
    <ds:schemaRef ds:uri="16c05727-aa75-4e4a-9b5f-8a80a1165891"/>
    <ds:schemaRef ds:uri="http://schemas.microsoft.com/office/2006/metadata/properties"/>
  </ds:schemaRefs>
</ds:datastoreItem>
</file>

<file path=customXml/itemProps3.xml><?xml version="1.0" encoding="utf-8"?>
<ds:datastoreItem xmlns:ds="http://schemas.openxmlformats.org/officeDocument/2006/customXml" ds:itemID="{ABC329F5-30EE-4BF7-AA2A-B837B5141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{3F3A04E6-58C7-499C-A5FB-DFFE92FDC04D}tf89338750_win32</Template>
  <TotalTime>146</TotalTime>
  <Words>1137</Words>
  <Application>Microsoft Office PowerPoint</Application>
  <PresentationFormat>Widescreen</PresentationFormat>
  <Paragraphs>219</Paragraphs>
  <Slides>17</Slides>
  <Notes>16</Notes>
  <HiddenSlides>9</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Univers</vt:lpstr>
      <vt:lpstr>GradientUnivers</vt:lpstr>
      <vt:lpstr>Unilife Platforma pro sjednocení studentů</vt:lpstr>
      <vt:lpstr>Náš tým</vt:lpstr>
      <vt:lpstr>Představení projektu</vt:lpstr>
      <vt:lpstr>Komponenty platformy</vt:lpstr>
      <vt:lpstr>Bezpečnost platformy</vt:lpstr>
      <vt:lpstr>scénka</vt:lpstr>
      <vt:lpstr>Děkujeme za pozornost</vt:lpstr>
      <vt:lpstr>PowerPoint Presentation</vt:lpstr>
      <vt:lpstr>Poznámka pro nás</vt:lpstr>
      <vt:lpstr>Další kroky</vt:lpstr>
      <vt:lpstr>Komponenty platformy</vt:lpstr>
      <vt:lpstr>Title </vt:lpstr>
      <vt:lpstr>Chart</vt:lpstr>
      <vt:lpstr>Table</vt:lpstr>
      <vt:lpstr>The way to get started is to quit talking and begin doing.</vt:lpstr>
      <vt:lpstr>Timeline</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Roman Pochylý</dc:creator>
  <cp:lastModifiedBy>Roman Pochylý</cp:lastModifiedBy>
  <cp:revision>15</cp:revision>
  <dcterms:created xsi:type="dcterms:W3CDTF">2025-10-26T17:14:03Z</dcterms:created>
  <dcterms:modified xsi:type="dcterms:W3CDTF">2025-10-30T10:55:43Z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